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75" r:id="rId3"/>
    <p:sldId id="276" r:id="rId4"/>
    <p:sldId id="277" r:id="rId5"/>
    <p:sldId id="278" r:id="rId6"/>
    <p:sldId id="269" r:id="rId7"/>
    <p:sldId id="285" r:id="rId8"/>
    <p:sldId id="284" r:id="rId9"/>
    <p:sldId id="279" r:id="rId10"/>
    <p:sldId id="280" r:id="rId11"/>
    <p:sldId id="281" r:id="rId12"/>
    <p:sldId id="282" r:id="rId13"/>
    <p:sldId id="286" r:id="rId14"/>
    <p:sldId id="288" r:id="rId15"/>
    <p:sldId id="287" r:id="rId16"/>
    <p:sldId id="292" r:id="rId17"/>
    <p:sldId id="293" r:id="rId1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844"/>
    <a:srgbClr val="B9176C"/>
    <a:srgbClr val="CF033D"/>
    <a:srgbClr val="DA36A3"/>
    <a:srgbClr val="F27A44"/>
    <a:srgbClr val="E78B25"/>
    <a:srgbClr val="EA5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A8681-BAFB-46FB-B59B-9152CAB419F6}" v="299" dt="2021-08-13T18:50:43.042"/>
    <p1510:client id="{14F2009B-BBC0-48F5-94F1-8A609118EF86}" v="5" dt="2021-09-08T17:21:04.414"/>
    <p1510:client id="{19D6BEBC-AD85-4709-87D8-8BC3B6DAA12F}" v="9" dt="2021-09-07T07:58:15.372"/>
    <p1510:client id="{53BF6224-EF43-4470-8991-79C85D1B00B6}" v="92" dt="2021-11-08T13:30:44.136"/>
    <p1510:client id="{966C7F37-D49A-484A-9183-B1BD7FD4360B}" v="10" dt="2021-11-08T15:55:36.382"/>
    <p1510:client id="{96AE8414-0731-48D0-9516-469E19B391EE}" v="87" dt="2021-09-09T11:21:04.958"/>
    <p1510:client id="{ABB96A28-0141-45AE-94EB-835A7D7F9748}" v="67" dt="2021-09-09T09:47:02.79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294" autoAdjust="0"/>
  </p:normalViewPr>
  <p:slideViewPr>
    <p:cSldViewPr snapToGrid="0">
      <p:cViewPr varScale="1">
        <p:scale>
          <a:sx n="116" d="100"/>
          <a:sy n="116" d="100"/>
        </p:scale>
        <p:origin x="138" y="336"/>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ABB96A28-0141-45AE-94EB-835A7D7F9748}"/>
    <pc:docChg chg="modSld">
      <pc:chgData name="Guest User" userId="" providerId="Windows Live" clId="Web-{ABB96A28-0141-45AE-94EB-835A7D7F9748}" dt="2021-09-09T09:47:02.794" v="37" actId="14100"/>
      <pc:docMkLst>
        <pc:docMk/>
      </pc:docMkLst>
      <pc:sldChg chg="modSp">
        <pc:chgData name="Guest User" userId="" providerId="Windows Live" clId="Web-{ABB96A28-0141-45AE-94EB-835A7D7F9748}" dt="2021-09-09T09:47:02.794" v="37" actId="14100"/>
        <pc:sldMkLst>
          <pc:docMk/>
          <pc:sldMk cId="3779137771" sldId="286"/>
        </pc:sldMkLst>
        <pc:spChg chg="mod">
          <ac:chgData name="Guest User" userId="" providerId="Windows Live" clId="Web-{ABB96A28-0141-45AE-94EB-835A7D7F9748}" dt="2021-09-09T09:47:02.794" v="37" actId="14100"/>
          <ac:spMkLst>
            <pc:docMk/>
            <pc:sldMk cId="3779137771" sldId="286"/>
            <ac:spMk id="3" creationId="{F8A3542B-DD6E-47BD-8C9A-AB640D1D1160}"/>
          </ac:spMkLst>
        </pc:spChg>
        <pc:spChg chg="mod">
          <ac:chgData name="Guest User" userId="" providerId="Windows Live" clId="Web-{ABB96A28-0141-45AE-94EB-835A7D7F9748}" dt="2021-09-09T09:46:43.700" v="35" actId="1076"/>
          <ac:spMkLst>
            <pc:docMk/>
            <pc:sldMk cId="3779137771" sldId="286"/>
            <ac:spMk id="5" creationId="{00000000-0000-0000-0000-000000000000}"/>
          </ac:spMkLst>
        </pc:spChg>
      </pc:sldChg>
    </pc:docChg>
  </pc:docChgLst>
  <pc:docChgLst>
    <pc:chgData name="John Steijns" userId="db0bba1a1b98ed9d" providerId="LiveId" clId="{131A8681-BAFB-46FB-B59B-9152CAB419F6}"/>
    <pc:docChg chg="undo redo custSel addSld modSld">
      <pc:chgData name="John Steijns" userId="db0bba1a1b98ed9d" providerId="LiveId" clId="{131A8681-BAFB-46FB-B59B-9152CAB419F6}" dt="2021-09-07T11:04:48.176" v="924" actId="1076"/>
      <pc:docMkLst>
        <pc:docMk/>
      </pc:docMkLst>
      <pc:sldChg chg="addSp delSp modSp mod">
        <pc:chgData name="John Steijns" userId="db0bba1a1b98ed9d" providerId="LiveId" clId="{131A8681-BAFB-46FB-B59B-9152CAB419F6}" dt="2021-08-13T18:50:53.689" v="916" actId="478"/>
        <pc:sldMkLst>
          <pc:docMk/>
          <pc:sldMk cId="4261546900" sldId="258"/>
        </pc:sldMkLst>
        <pc:spChg chg="mod">
          <ac:chgData name="John Steijns" userId="db0bba1a1b98ed9d" providerId="LiveId" clId="{131A8681-BAFB-46FB-B59B-9152CAB419F6}" dt="2021-08-13T18:50:10.868" v="909" actId="1076"/>
          <ac:spMkLst>
            <pc:docMk/>
            <pc:sldMk cId="4261546900" sldId="258"/>
            <ac:spMk id="2" creationId="{00000000-0000-0000-0000-000000000000}"/>
          </ac:spMkLst>
        </pc:spChg>
        <pc:picChg chg="mod">
          <ac:chgData name="John Steijns" userId="db0bba1a1b98ed9d" providerId="LiveId" clId="{131A8681-BAFB-46FB-B59B-9152CAB419F6}" dt="2021-08-13T18:50:37.452" v="914" actId="1076"/>
          <ac:picMkLst>
            <pc:docMk/>
            <pc:sldMk cId="4261546900" sldId="258"/>
            <ac:picMk id="7" creationId="{CAE873DF-7993-4120-A284-75431B504E71}"/>
          </ac:picMkLst>
        </pc:picChg>
        <pc:picChg chg="add del mod">
          <ac:chgData name="John Steijns" userId="db0bba1a1b98ed9d" providerId="LiveId" clId="{131A8681-BAFB-46FB-B59B-9152CAB419F6}" dt="2021-08-13T18:50:53.689" v="916" actId="478"/>
          <ac:picMkLst>
            <pc:docMk/>
            <pc:sldMk cId="4261546900" sldId="258"/>
            <ac:picMk id="10" creationId="{ED176D3D-9200-4AD1-AE5E-27EEB895B026}"/>
          </ac:picMkLst>
        </pc:picChg>
        <pc:picChg chg="add mod ord">
          <ac:chgData name="John Steijns" userId="db0bba1a1b98ed9d" providerId="LiveId" clId="{131A8681-BAFB-46FB-B59B-9152CAB419F6}" dt="2021-08-13T18:50:23.125" v="910" actId="167"/>
          <ac:picMkLst>
            <pc:docMk/>
            <pc:sldMk cId="4261546900" sldId="258"/>
            <ac:picMk id="11" creationId="{C2D5E294-9BA3-492C-A8AD-79B827314E3E}"/>
          </ac:picMkLst>
        </pc:picChg>
        <pc:picChg chg="del mod">
          <ac:chgData name="John Steijns" userId="db0bba1a1b98ed9d" providerId="LiveId" clId="{131A8681-BAFB-46FB-B59B-9152CAB419F6}" dt="2021-08-13T18:50:43.042" v="915" actId="478"/>
          <ac:picMkLst>
            <pc:docMk/>
            <pc:sldMk cId="4261546900" sldId="258"/>
            <ac:picMk id="1026" creationId="{55A4B5EF-C476-4C32-91B2-B1E757DB6DF4}"/>
          </ac:picMkLst>
        </pc:picChg>
      </pc:sldChg>
      <pc:sldChg chg="addSp delSp modSp mod">
        <pc:chgData name="John Steijns" userId="db0bba1a1b98ed9d" providerId="LiveId" clId="{131A8681-BAFB-46FB-B59B-9152CAB419F6}" dt="2021-08-12T13:01:48.091" v="83" actId="1076"/>
        <pc:sldMkLst>
          <pc:docMk/>
          <pc:sldMk cId="3752628919" sldId="269"/>
        </pc:sldMkLst>
        <pc:spChg chg="mod">
          <ac:chgData name="John Steijns" userId="db0bba1a1b98ed9d" providerId="LiveId" clId="{131A8681-BAFB-46FB-B59B-9152CAB419F6}" dt="2021-08-12T07:53:41.997" v="1" actId="27636"/>
          <ac:spMkLst>
            <pc:docMk/>
            <pc:sldMk cId="3752628919" sldId="269"/>
            <ac:spMk id="5" creationId="{00000000-0000-0000-0000-000000000000}"/>
          </ac:spMkLst>
        </pc:spChg>
        <pc:spChg chg="add del mod">
          <ac:chgData name="John Steijns" userId="db0bba1a1b98ed9d" providerId="LiveId" clId="{131A8681-BAFB-46FB-B59B-9152CAB419F6}" dt="2021-08-12T13:01:36.793" v="81"/>
          <ac:spMkLst>
            <pc:docMk/>
            <pc:sldMk cId="3752628919" sldId="269"/>
            <ac:spMk id="11" creationId="{D417F97E-2D15-44F5-AEE3-E4265DC641A1}"/>
          </ac:spMkLst>
        </pc:spChg>
        <pc:picChg chg="add mod">
          <ac:chgData name="John Steijns" userId="db0bba1a1b98ed9d" providerId="LiveId" clId="{131A8681-BAFB-46FB-B59B-9152CAB419F6}" dt="2021-08-12T13:01:48.091" v="83" actId="1076"/>
          <ac:picMkLst>
            <pc:docMk/>
            <pc:sldMk cId="3752628919" sldId="269"/>
            <ac:picMk id="3" creationId="{4734B666-E33E-47D6-A472-E863436D5503}"/>
          </ac:picMkLst>
        </pc:picChg>
        <pc:picChg chg="del">
          <ac:chgData name="John Steijns" userId="db0bba1a1b98ed9d" providerId="LiveId" clId="{131A8681-BAFB-46FB-B59B-9152CAB419F6}" dt="2021-08-12T13:01:32.234" v="77" actId="478"/>
          <ac:picMkLst>
            <pc:docMk/>
            <pc:sldMk cId="3752628919" sldId="269"/>
            <ac:picMk id="9" creationId="{00000000-0000-0000-0000-000000000000}"/>
          </ac:picMkLst>
        </pc:picChg>
      </pc:sldChg>
      <pc:sldChg chg="modSp mod">
        <pc:chgData name="John Steijns" userId="db0bba1a1b98ed9d" providerId="LiveId" clId="{131A8681-BAFB-46FB-B59B-9152CAB419F6}" dt="2021-08-13T13:43:54.529" v="899" actId="14100"/>
        <pc:sldMkLst>
          <pc:docMk/>
          <pc:sldMk cId="1627619141" sldId="275"/>
        </pc:sldMkLst>
        <pc:spChg chg="mod">
          <ac:chgData name="John Steijns" userId="db0bba1a1b98ed9d" providerId="LiveId" clId="{131A8681-BAFB-46FB-B59B-9152CAB419F6}" dt="2021-08-12T13:00:32.748" v="68" actId="20577"/>
          <ac:spMkLst>
            <pc:docMk/>
            <pc:sldMk cId="1627619141" sldId="275"/>
            <ac:spMk id="9" creationId="{4B691481-93EA-4D72-A34D-707B49E6FE07}"/>
          </ac:spMkLst>
        </pc:spChg>
        <pc:spChg chg="mod">
          <ac:chgData name="John Steijns" userId="db0bba1a1b98ed9d" providerId="LiveId" clId="{131A8681-BAFB-46FB-B59B-9152CAB419F6}" dt="2021-08-13T13:43:54.529" v="899" actId="14100"/>
          <ac:spMkLst>
            <pc:docMk/>
            <pc:sldMk cId="1627619141" sldId="275"/>
            <ac:spMk id="12" creationId="{00000000-0000-0000-0000-000000000000}"/>
          </ac:spMkLst>
        </pc:spChg>
      </pc:sldChg>
      <pc:sldChg chg="addSp delSp modSp mod">
        <pc:chgData name="John Steijns" userId="db0bba1a1b98ed9d" providerId="LiveId" clId="{131A8681-BAFB-46FB-B59B-9152CAB419F6}" dt="2021-08-12T13:00:58.529" v="72"/>
        <pc:sldMkLst>
          <pc:docMk/>
          <pc:sldMk cId="2632695608" sldId="276"/>
        </pc:sldMkLst>
        <pc:spChg chg="add del mod">
          <ac:chgData name="John Steijns" userId="db0bba1a1b98ed9d" providerId="LiveId" clId="{131A8681-BAFB-46FB-B59B-9152CAB419F6}" dt="2021-08-12T13:00:55.930" v="70"/>
          <ac:spMkLst>
            <pc:docMk/>
            <pc:sldMk cId="2632695608" sldId="276"/>
            <ac:spMk id="12" creationId="{5FC8F8C9-8BBD-41DC-BE15-CB56740F3987}"/>
          </ac:spMkLst>
        </pc:spChg>
        <pc:spChg chg="del">
          <ac:chgData name="John Steijns" userId="db0bba1a1b98ed9d" providerId="LiveId" clId="{131A8681-BAFB-46FB-B59B-9152CAB419F6}" dt="2021-08-12T13:00:57.447" v="71" actId="478"/>
          <ac:spMkLst>
            <pc:docMk/>
            <pc:sldMk cId="2632695608" sldId="276"/>
            <ac:spMk id="14" creationId="{4B691481-93EA-4D72-A34D-707B49E6FE07}"/>
          </ac:spMkLst>
        </pc:spChg>
        <pc:spChg chg="add mod">
          <ac:chgData name="John Steijns" userId="db0bba1a1b98ed9d" providerId="LiveId" clId="{131A8681-BAFB-46FB-B59B-9152CAB419F6}" dt="2021-08-12T13:00:58.529" v="72"/>
          <ac:spMkLst>
            <pc:docMk/>
            <pc:sldMk cId="2632695608" sldId="276"/>
            <ac:spMk id="16" creationId="{40C80329-F966-4C1A-AA53-D97DF95CEC00}"/>
          </ac:spMkLst>
        </pc:spChg>
      </pc:sldChg>
      <pc:sldChg chg="addSp delSp modSp mod">
        <pc:chgData name="John Steijns" userId="db0bba1a1b98ed9d" providerId="LiveId" clId="{131A8681-BAFB-46FB-B59B-9152CAB419F6}" dt="2021-08-12T13:01:10.792" v="74"/>
        <pc:sldMkLst>
          <pc:docMk/>
          <pc:sldMk cId="4015598340" sldId="277"/>
        </pc:sldMkLst>
        <pc:spChg chg="add mod">
          <ac:chgData name="John Steijns" userId="db0bba1a1b98ed9d" providerId="LiveId" clId="{131A8681-BAFB-46FB-B59B-9152CAB419F6}" dt="2021-08-12T13:01:10.792" v="74"/>
          <ac:spMkLst>
            <pc:docMk/>
            <pc:sldMk cId="4015598340" sldId="277"/>
            <ac:spMk id="9" creationId="{9689340E-5075-4D5A-95E4-790FCADE803F}"/>
          </ac:spMkLst>
        </pc:spChg>
        <pc:spChg chg="del">
          <ac:chgData name="John Steijns" userId="db0bba1a1b98ed9d" providerId="LiveId" clId="{131A8681-BAFB-46FB-B59B-9152CAB419F6}" dt="2021-08-12T13:01:09.753" v="73" actId="478"/>
          <ac:spMkLst>
            <pc:docMk/>
            <pc:sldMk cId="4015598340" sldId="277"/>
            <ac:spMk id="11" creationId="{4B691481-93EA-4D72-A34D-707B49E6FE07}"/>
          </ac:spMkLst>
        </pc:spChg>
      </pc:sldChg>
      <pc:sldChg chg="addSp delSp modSp mod">
        <pc:chgData name="John Steijns" userId="db0bba1a1b98ed9d" providerId="LiveId" clId="{131A8681-BAFB-46FB-B59B-9152CAB419F6}" dt="2021-08-12T13:01:21.994" v="76"/>
        <pc:sldMkLst>
          <pc:docMk/>
          <pc:sldMk cId="129071968" sldId="278"/>
        </pc:sldMkLst>
        <pc:spChg chg="del">
          <ac:chgData name="John Steijns" userId="db0bba1a1b98ed9d" providerId="LiveId" clId="{131A8681-BAFB-46FB-B59B-9152CAB419F6}" dt="2021-08-12T13:01:20.963" v="75" actId="478"/>
          <ac:spMkLst>
            <pc:docMk/>
            <pc:sldMk cId="129071968" sldId="278"/>
            <ac:spMk id="8" creationId="{4B691481-93EA-4D72-A34D-707B49E6FE07}"/>
          </ac:spMkLst>
        </pc:spChg>
        <pc:spChg chg="add mod">
          <ac:chgData name="John Steijns" userId="db0bba1a1b98ed9d" providerId="LiveId" clId="{131A8681-BAFB-46FB-B59B-9152CAB419F6}" dt="2021-08-12T13:01:21.994" v="76"/>
          <ac:spMkLst>
            <pc:docMk/>
            <pc:sldMk cId="129071968" sldId="278"/>
            <ac:spMk id="10" creationId="{ADEFDB77-78F4-4D32-B48E-8B14F6707432}"/>
          </ac:spMkLst>
        </pc:spChg>
        <pc:picChg chg="add mod">
          <ac:chgData name="John Steijns" userId="db0bba1a1b98ed9d" providerId="LiveId" clId="{131A8681-BAFB-46FB-B59B-9152CAB419F6}" dt="2021-08-12T08:09:07.856" v="23" actId="14826"/>
          <ac:picMkLst>
            <pc:docMk/>
            <pc:sldMk cId="129071968" sldId="278"/>
            <ac:picMk id="6" creationId="{0E003898-D14E-40DF-B326-EF22A78A276F}"/>
          </ac:picMkLst>
        </pc:picChg>
      </pc:sldChg>
      <pc:sldChg chg="addSp delSp modSp mod">
        <pc:chgData name="John Steijns" userId="db0bba1a1b98ed9d" providerId="LiveId" clId="{131A8681-BAFB-46FB-B59B-9152CAB419F6}" dt="2021-08-12T13:02:55.589" v="91"/>
        <pc:sldMkLst>
          <pc:docMk/>
          <pc:sldMk cId="2788333131" sldId="279"/>
        </pc:sldMkLst>
        <pc:spChg chg="add mod">
          <ac:chgData name="John Steijns" userId="db0bba1a1b98ed9d" providerId="LiveId" clId="{131A8681-BAFB-46FB-B59B-9152CAB419F6}" dt="2021-08-12T13:02:55.589" v="91"/>
          <ac:spMkLst>
            <pc:docMk/>
            <pc:sldMk cId="2788333131" sldId="279"/>
            <ac:spMk id="16" creationId="{001465B6-9FC7-49BA-AF31-99243EA269D1}"/>
          </ac:spMkLst>
        </pc:spChg>
        <pc:spChg chg="del">
          <ac:chgData name="John Steijns" userId="db0bba1a1b98ed9d" providerId="LiveId" clId="{131A8681-BAFB-46FB-B59B-9152CAB419F6}" dt="2021-08-12T13:02:54.611" v="90" actId="478"/>
          <ac:spMkLst>
            <pc:docMk/>
            <pc:sldMk cId="2788333131" sldId="279"/>
            <ac:spMk id="19" creationId="{4B691481-93EA-4D72-A34D-707B49E6FE07}"/>
          </ac:spMkLst>
        </pc:spChg>
      </pc:sldChg>
      <pc:sldChg chg="addSp delSp modSp mod">
        <pc:chgData name="John Steijns" userId="db0bba1a1b98ed9d" providerId="LiveId" clId="{131A8681-BAFB-46FB-B59B-9152CAB419F6}" dt="2021-08-12T13:03:25.035" v="93"/>
        <pc:sldMkLst>
          <pc:docMk/>
          <pc:sldMk cId="1332294091" sldId="280"/>
        </pc:sldMkLst>
        <pc:spChg chg="mod">
          <ac:chgData name="John Steijns" userId="db0bba1a1b98ed9d" providerId="LiveId" clId="{131A8681-BAFB-46FB-B59B-9152CAB419F6}" dt="2021-08-12T07:55:07.398" v="9" actId="207"/>
          <ac:spMkLst>
            <pc:docMk/>
            <pc:sldMk cId="1332294091" sldId="280"/>
            <ac:spMk id="11" creationId="{00000000-0000-0000-0000-000000000000}"/>
          </ac:spMkLst>
        </pc:spChg>
        <pc:spChg chg="del">
          <ac:chgData name="John Steijns" userId="db0bba1a1b98ed9d" providerId="LiveId" clId="{131A8681-BAFB-46FB-B59B-9152CAB419F6}" dt="2021-08-12T13:03:23.931" v="92" actId="478"/>
          <ac:spMkLst>
            <pc:docMk/>
            <pc:sldMk cId="1332294091" sldId="280"/>
            <ac:spMk id="12" creationId="{4B691481-93EA-4D72-A34D-707B49E6FE07}"/>
          </ac:spMkLst>
        </pc:spChg>
        <pc:spChg chg="add mod">
          <ac:chgData name="John Steijns" userId="db0bba1a1b98ed9d" providerId="LiveId" clId="{131A8681-BAFB-46FB-B59B-9152CAB419F6}" dt="2021-08-12T13:03:25.035" v="93"/>
          <ac:spMkLst>
            <pc:docMk/>
            <pc:sldMk cId="1332294091" sldId="280"/>
            <ac:spMk id="17" creationId="{4FB80B1F-B50D-42A6-AFE3-9A9A92F57BDB}"/>
          </ac:spMkLst>
        </pc:spChg>
      </pc:sldChg>
      <pc:sldChg chg="addSp delSp modSp mod">
        <pc:chgData name="John Steijns" userId="db0bba1a1b98ed9d" providerId="LiveId" clId="{131A8681-BAFB-46FB-B59B-9152CAB419F6}" dt="2021-08-12T13:03:35.335" v="95"/>
        <pc:sldMkLst>
          <pc:docMk/>
          <pc:sldMk cId="109062006" sldId="281"/>
        </pc:sldMkLst>
        <pc:spChg chg="add mod">
          <ac:chgData name="John Steijns" userId="db0bba1a1b98ed9d" providerId="LiveId" clId="{131A8681-BAFB-46FB-B59B-9152CAB419F6}" dt="2021-08-12T13:03:35.335" v="95"/>
          <ac:spMkLst>
            <pc:docMk/>
            <pc:sldMk cId="109062006" sldId="281"/>
            <ac:spMk id="8" creationId="{7D6E623D-2405-44C1-A923-5CDBE9FA5528}"/>
          </ac:spMkLst>
        </pc:spChg>
        <pc:spChg chg="del">
          <ac:chgData name="John Steijns" userId="db0bba1a1b98ed9d" providerId="LiveId" clId="{131A8681-BAFB-46FB-B59B-9152CAB419F6}" dt="2021-08-12T13:03:34.422" v="94" actId="478"/>
          <ac:spMkLst>
            <pc:docMk/>
            <pc:sldMk cId="109062006" sldId="281"/>
            <ac:spMk id="11" creationId="{4B691481-93EA-4D72-A34D-707B49E6FE07}"/>
          </ac:spMkLst>
        </pc:spChg>
      </pc:sldChg>
      <pc:sldChg chg="addSp delSp modSp mod">
        <pc:chgData name="John Steijns" userId="db0bba1a1b98ed9d" providerId="LiveId" clId="{131A8681-BAFB-46FB-B59B-9152CAB419F6}" dt="2021-08-12T13:03:43.378" v="97"/>
        <pc:sldMkLst>
          <pc:docMk/>
          <pc:sldMk cId="3971194441" sldId="282"/>
        </pc:sldMkLst>
        <pc:spChg chg="add mod">
          <ac:chgData name="John Steijns" userId="db0bba1a1b98ed9d" providerId="LiveId" clId="{131A8681-BAFB-46FB-B59B-9152CAB419F6}" dt="2021-08-12T13:03:43.378" v="97"/>
          <ac:spMkLst>
            <pc:docMk/>
            <pc:sldMk cId="3971194441" sldId="282"/>
            <ac:spMk id="15" creationId="{B4DFFBFA-1C81-4956-B32B-D581DE03D3DE}"/>
          </ac:spMkLst>
        </pc:spChg>
        <pc:spChg chg="del">
          <ac:chgData name="John Steijns" userId="db0bba1a1b98ed9d" providerId="LiveId" clId="{131A8681-BAFB-46FB-B59B-9152CAB419F6}" dt="2021-08-12T13:03:42.337" v="96" actId="478"/>
          <ac:spMkLst>
            <pc:docMk/>
            <pc:sldMk cId="3971194441" sldId="282"/>
            <ac:spMk id="16" creationId="{4B691481-93EA-4D72-A34D-707B49E6FE07}"/>
          </ac:spMkLst>
        </pc:spChg>
      </pc:sldChg>
      <pc:sldChg chg="addSp delSp modSp mod">
        <pc:chgData name="John Steijns" userId="db0bba1a1b98ed9d" providerId="LiveId" clId="{131A8681-BAFB-46FB-B59B-9152CAB419F6}" dt="2021-08-12T13:03:54.006" v="99"/>
        <pc:sldMkLst>
          <pc:docMk/>
          <pc:sldMk cId="1445667631" sldId="283"/>
        </pc:sldMkLst>
        <pc:spChg chg="add mod">
          <ac:chgData name="John Steijns" userId="db0bba1a1b98ed9d" providerId="LiveId" clId="{131A8681-BAFB-46FB-B59B-9152CAB419F6}" dt="2021-08-12T13:03:54.006" v="99"/>
          <ac:spMkLst>
            <pc:docMk/>
            <pc:sldMk cId="1445667631" sldId="283"/>
            <ac:spMk id="9" creationId="{36018B1A-1A8A-45EB-A634-8201A6315080}"/>
          </ac:spMkLst>
        </pc:spChg>
        <pc:spChg chg="del">
          <ac:chgData name="John Steijns" userId="db0bba1a1b98ed9d" providerId="LiveId" clId="{131A8681-BAFB-46FB-B59B-9152CAB419F6}" dt="2021-08-12T13:03:52.959" v="98" actId="478"/>
          <ac:spMkLst>
            <pc:docMk/>
            <pc:sldMk cId="1445667631" sldId="283"/>
            <ac:spMk id="12" creationId="{4B691481-93EA-4D72-A34D-707B49E6FE07}"/>
          </ac:spMkLst>
        </pc:spChg>
      </pc:sldChg>
      <pc:sldChg chg="addSp delSp modSp mod">
        <pc:chgData name="John Steijns" userId="db0bba1a1b98ed9d" providerId="LiveId" clId="{131A8681-BAFB-46FB-B59B-9152CAB419F6}" dt="2021-08-12T13:02:36.870" v="89" actId="14100"/>
        <pc:sldMkLst>
          <pc:docMk/>
          <pc:sldMk cId="3905438226" sldId="284"/>
        </pc:sldMkLst>
        <pc:picChg chg="del">
          <ac:chgData name="John Steijns" userId="db0bba1a1b98ed9d" providerId="LiveId" clId="{131A8681-BAFB-46FB-B59B-9152CAB419F6}" dt="2021-08-12T13:02:25.783" v="86" actId="478"/>
          <ac:picMkLst>
            <pc:docMk/>
            <pc:sldMk cId="3905438226" sldId="284"/>
            <ac:picMk id="2" creationId="{00000000-0000-0000-0000-000000000000}"/>
          </ac:picMkLst>
        </pc:picChg>
        <pc:picChg chg="add mod">
          <ac:chgData name="John Steijns" userId="db0bba1a1b98ed9d" providerId="LiveId" clId="{131A8681-BAFB-46FB-B59B-9152CAB419F6}" dt="2021-08-12T13:02:36.870" v="89" actId="14100"/>
          <ac:picMkLst>
            <pc:docMk/>
            <pc:sldMk cId="3905438226" sldId="284"/>
            <ac:picMk id="9" creationId="{78207D61-AC44-44AE-9969-37DCCD7CBA43}"/>
          </ac:picMkLst>
        </pc:picChg>
      </pc:sldChg>
      <pc:sldChg chg="addSp delSp modSp mod">
        <pc:chgData name="John Steijns" userId="db0bba1a1b98ed9d" providerId="LiveId" clId="{131A8681-BAFB-46FB-B59B-9152CAB419F6}" dt="2021-08-12T13:01:57.855" v="85"/>
        <pc:sldMkLst>
          <pc:docMk/>
          <pc:sldMk cId="1253522424" sldId="285"/>
        </pc:sldMkLst>
        <pc:spChg chg="mod">
          <ac:chgData name="John Steijns" userId="db0bba1a1b98ed9d" providerId="LiveId" clId="{131A8681-BAFB-46FB-B59B-9152CAB419F6}" dt="2021-08-12T07:53:42.013" v="2" actId="27636"/>
          <ac:spMkLst>
            <pc:docMk/>
            <pc:sldMk cId="1253522424" sldId="285"/>
            <ac:spMk id="5" creationId="{00000000-0000-0000-0000-000000000000}"/>
          </ac:spMkLst>
        </pc:spChg>
        <pc:picChg chg="del">
          <ac:chgData name="John Steijns" userId="db0bba1a1b98ed9d" providerId="LiveId" clId="{131A8681-BAFB-46FB-B59B-9152CAB419F6}" dt="2021-08-12T13:01:56.748" v="84" actId="478"/>
          <ac:picMkLst>
            <pc:docMk/>
            <pc:sldMk cId="1253522424" sldId="285"/>
            <ac:picMk id="2" creationId="{00000000-0000-0000-0000-000000000000}"/>
          </ac:picMkLst>
        </pc:picChg>
        <pc:picChg chg="add mod">
          <ac:chgData name="John Steijns" userId="db0bba1a1b98ed9d" providerId="LiveId" clId="{131A8681-BAFB-46FB-B59B-9152CAB419F6}" dt="2021-08-12T13:01:57.855" v="85"/>
          <ac:picMkLst>
            <pc:docMk/>
            <pc:sldMk cId="1253522424" sldId="285"/>
            <ac:picMk id="9" creationId="{90883F4A-2420-4C20-9B7D-BE58646E0853}"/>
          </ac:picMkLst>
        </pc:picChg>
      </pc:sldChg>
      <pc:sldChg chg="addSp delSp modSp mod modAnim">
        <pc:chgData name="John Steijns" userId="db0bba1a1b98ed9d" providerId="LiveId" clId="{131A8681-BAFB-46FB-B59B-9152CAB419F6}" dt="2021-08-12T13:19:40.634" v="443" actId="20577"/>
        <pc:sldMkLst>
          <pc:docMk/>
          <pc:sldMk cId="3779137771" sldId="286"/>
        </pc:sldMkLst>
        <pc:spChg chg="mod">
          <ac:chgData name="John Steijns" userId="db0bba1a1b98ed9d" providerId="LiveId" clId="{131A8681-BAFB-46FB-B59B-9152CAB419F6}" dt="2021-08-12T13:19:15.586" v="437" actId="207"/>
          <ac:spMkLst>
            <pc:docMk/>
            <pc:sldMk cId="3779137771" sldId="286"/>
            <ac:spMk id="2" creationId="{58737FDF-18CE-43A2-9BE7-E8BACB562A05}"/>
          </ac:spMkLst>
        </pc:spChg>
        <pc:spChg chg="mod">
          <ac:chgData name="John Steijns" userId="db0bba1a1b98ed9d" providerId="LiveId" clId="{131A8681-BAFB-46FB-B59B-9152CAB419F6}" dt="2021-08-12T13:19:40.634" v="443" actId="20577"/>
          <ac:spMkLst>
            <pc:docMk/>
            <pc:sldMk cId="3779137771" sldId="286"/>
            <ac:spMk id="3" creationId="{F8A3542B-DD6E-47BD-8C9A-AB640D1D1160}"/>
          </ac:spMkLst>
        </pc:spChg>
        <pc:spChg chg="add mod">
          <ac:chgData name="John Steijns" userId="db0bba1a1b98ed9d" providerId="LiveId" clId="{131A8681-BAFB-46FB-B59B-9152CAB419F6}" dt="2021-08-12T13:04:04.346" v="101"/>
          <ac:spMkLst>
            <pc:docMk/>
            <pc:sldMk cId="3779137771" sldId="286"/>
            <ac:spMk id="9" creationId="{AF5AC2B0-81B8-4EA5-A38D-864D6854DAD3}"/>
          </ac:spMkLst>
        </pc:spChg>
        <pc:spChg chg="del">
          <ac:chgData name="John Steijns" userId="db0bba1a1b98ed9d" providerId="LiveId" clId="{131A8681-BAFB-46FB-B59B-9152CAB419F6}" dt="2021-08-12T13:04:03.372" v="100" actId="478"/>
          <ac:spMkLst>
            <pc:docMk/>
            <pc:sldMk cId="3779137771" sldId="286"/>
            <ac:spMk id="11" creationId="{4B691481-93EA-4D72-A34D-707B49E6FE07}"/>
          </ac:spMkLst>
        </pc:spChg>
      </pc:sldChg>
      <pc:sldChg chg="addSp delSp modSp mod">
        <pc:chgData name="John Steijns" userId="db0bba1a1b98ed9d" providerId="LiveId" clId="{131A8681-BAFB-46FB-B59B-9152CAB419F6}" dt="2021-08-12T13:04:40.883" v="110" actId="1076"/>
        <pc:sldMkLst>
          <pc:docMk/>
          <pc:sldMk cId="3013844796" sldId="287"/>
        </pc:sldMkLst>
        <pc:spChg chg="add del mod">
          <ac:chgData name="John Steijns" userId="db0bba1a1b98ed9d" providerId="LiveId" clId="{131A8681-BAFB-46FB-B59B-9152CAB419F6}" dt="2021-08-12T13:04:23.200" v="106"/>
          <ac:spMkLst>
            <pc:docMk/>
            <pc:sldMk cId="3013844796" sldId="287"/>
            <ac:spMk id="7" creationId="{37B517FE-A308-4E96-9CEC-3EBE73A74A2A}"/>
          </ac:spMkLst>
        </pc:spChg>
        <pc:spChg chg="del">
          <ac:chgData name="John Steijns" userId="db0bba1a1b98ed9d" providerId="LiveId" clId="{131A8681-BAFB-46FB-B59B-9152CAB419F6}" dt="2021-08-12T13:04:17.678" v="102" actId="478"/>
          <ac:spMkLst>
            <pc:docMk/>
            <pc:sldMk cId="3013844796" sldId="287"/>
            <ac:spMk id="8" creationId="{4B691481-93EA-4D72-A34D-707B49E6FE07}"/>
          </ac:spMkLst>
        </pc:spChg>
        <pc:picChg chg="add mod">
          <ac:chgData name="John Steijns" userId="db0bba1a1b98ed9d" providerId="LiveId" clId="{131A8681-BAFB-46FB-B59B-9152CAB419F6}" dt="2021-08-12T13:04:40.883" v="110" actId="1076"/>
          <ac:picMkLst>
            <pc:docMk/>
            <pc:sldMk cId="3013844796" sldId="287"/>
            <ac:picMk id="3" creationId="{D3EB41BB-F950-4B04-A65B-357CB02B2FB8}"/>
          </ac:picMkLst>
        </pc:picChg>
      </pc:sldChg>
      <pc:sldChg chg="addSp delSp modSp new mod modAnim">
        <pc:chgData name="John Steijns" userId="db0bba1a1b98ed9d" providerId="LiveId" clId="{131A8681-BAFB-46FB-B59B-9152CAB419F6}" dt="2021-08-12T14:09:10.805" v="834" actId="1076"/>
        <pc:sldMkLst>
          <pc:docMk/>
          <pc:sldMk cId="3840104742" sldId="288"/>
        </pc:sldMkLst>
        <pc:spChg chg="mod">
          <ac:chgData name="John Steijns" userId="db0bba1a1b98ed9d" providerId="LiveId" clId="{131A8681-BAFB-46FB-B59B-9152CAB419F6}" dt="2021-08-12T13:57:43.568" v="724" actId="20577"/>
          <ac:spMkLst>
            <pc:docMk/>
            <pc:sldMk cId="3840104742" sldId="288"/>
            <ac:spMk id="2" creationId="{CB06C3D4-5812-4916-8BF2-9171156203A0}"/>
          </ac:spMkLst>
        </pc:spChg>
        <pc:spChg chg="mod">
          <ac:chgData name="John Steijns" userId="db0bba1a1b98ed9d" providerId="LiveId" clId="{131A8681-BAFB-46FB-B59B-9152CAB419F6}" dt="2021-08-12T14:06:52.654" v="817" actId="6549"/>
          <ac:spMkLst>
            <pc:docMk/>
            <pc:sldMk cId="3840104742" sldId="288"/>
            <ac:spMk id="3" creationId="{FC08E443-A82D-41AE-8AAA-E76B085ABB12}"/>
          </ac:spMkLst>
        </pc:spChg>
        <pc:spChg chg="del">
          <ac:chgData name="John Steijns" userId="db0bba1a1b98ed9d" providerId="LiveId" clId="{131A8681-BAFB-46FB-B59B-9152CAB419F6}" dt="2021-08-12T13:11:34.302" v="113" actId="478"/>
          <ac:spMkLst>
            <pc:docMk/>
            <pc:sldMk cId="3840104742" sldId="288"/>
            <ac:spMk id="6" creationId="{3EBA8F9F-2509-4E6E-ABFC-1AC87F0C1AD5}"/>
          </ac:spMkLst>
        </pc:spChg>
        <pc:spChg chg="add mod">
          <ac:chgData name="John Steijns" userId="db0bba1a1b98ed9d" providerId="LiveId" clId="{131A8681-BAFB-46FB-B59B-9152CAB419F6}" dt="2021-08-12T13:11:30.638" v="112"/>
          <ac:spMkLst>
            <pc:docMk/>
            <pc:sldMk cId="3840104742" sldId="288"/>
            <ac:spMk id="7" creationId="{1BECFCD8-B7E4-4B4F-9E33-55FCEC03F732}"/>
          </ac:spMkLst>
        </pc:spChg>
        <pc:picChg chg="add mod">
          <ac:chgData name="John Steijns" userId="db0bba1a1b98ed9d" providerId="LiveId" clId="{131A8681-BAFB-46FB-B59B-9152CAB419F6}" dt="2021-08-12T14:05:21.064" v="746" actId="1076"/>
          <ac:picMkLst>
            <pc:docMk/>
            <pc:sldMk cId="3840104742" sldId="288"/>
            <ac:picMk id="9" creationId="{3F56C562-E366-489B-B5D3-6490EB973F0B}"/>
          </ac:picMkLst>
        </pc:picChg>
        <pc:picChg chg="add del mod">
          <ac:chgData name="John Steijns" userId="db0bba1a1b98ed9d" providerId="LiveId" clId="{131A8681-BAFB-46FB-B59B-9152CAB419F6}" dt="2021-08-12T13:37:47.383" v="679" actId="478"/>
          <ac:picMkLst>
            <pc:docMk/>
            <pc:sldMk cId="3840104742" sldId="288"/>
            <ac:picMk id="11" creationId="{9168491C-BF63-414D-AEFA-F4A20AA5A8DA}"/>
          </ac:picMkLst>
        </pc:picChg>
        <pc:picChg chg="add mod">
          <ac:chgData name="John Steijns" userId="db0bba1a1b98ed9d" providerId="LiveId" clId="{131A8681-BAFB-46FB-B59B-9152CAB419F6}" dt="2021-08-12T14:09:10.805" v="834" actId="1076"/>
          <ac:picMkLst>
            <pc:docMk/>
            <pc:sldMk cId="3840104742" sldId="288"/>
            <ac:picMk id="13" creationId="{0FE34C46-3D78-46DE-BF44-4F8591DC1A4E}"/>
          </ac:picMkLst>
        </pc:picChg>
        <pc:picChg chg="add del mod">
          <ac:chgData name="John Steijns" userId="db0bba1a1b98ed9d" providerId="LiveId" clId="{131A8681-BAFB-46FB-B59B-9152CAB419F6}" dt="2021-08-12T13:39:21.492" v="689" actId="931"/>
          <ac:picMkLst>
            <pc:docMk/>
            <pc:sldMk cId="3840104742" sldId="288"/>
            <ac:picMk id="15" creationId="{8F8E5A1E-DCE6-41A1-8588-2CA5D759E459}"/>
          </ac:picMkLst>
        </pc:picChg>
        <pc:picChg chg="add mod">
          <ac:chgData name="John Steijns" userId="db0bba1a1b98ed9d" providerId="LiveId" clId="{131A8681-BAFB-46FB-B59B-9152CAB419F6}" dt="2021-08-12T14:05:14.644" v="745" actId="14100"/>
          <ac:picMkLst>
            <pc:docMk/>
            <pc:sldMk cId="3840104742" sldId="288"/>
            <ac:picMk id="17" creationId="{CD55A77F-1582-4990-8FE0-2271E73F113F}"/>
          </ac:picMkLst>
        </pc:picChg>
      </pc:sldChg>
      <pc:sldChg chg="modSp mod">
        <pc:chgData name="John Steijns" userId="db0bba1a1b98ed9d" providerId="LiveId" clId="{131A8681-BAFB-46FB-B59B-9152CAB419F6}" dt="2021-09-07T11:04:48.176" v="924" actId="1076"/>
        <pc:sldMkLst>
          <pc:docMk/>
          <pc:sldMk cId="90140215" sldId="290"/>
        </pc:sldMkLst>
        <pc:spChg chg="mod">
          <ac:chgData name="John Steijns" userId="db0bba1a1b98ed9d" providerId="LiveId" clId="{131A8681-BAFB-46FB-B59B-9152CAB419F6}" dt="2021-09-07T11:04:48.176" v="924" actId="1076"/>
          <ac:spMkLst>
            <pc:docMk/>
            <pc:sldMk cId="90140215" sldId="290"/>
            <ac:spMk id="2" creationId="{00000000-0000-0000-0000-000000000000}"/>
          </ac:spMkLst>
        </pc:spChg>
      </pc:sldChg>
    </pc:docChg>
  </pc:docChgLst>
  <pc:docChgLst>
    <pc:chgData name="Guest User" providerId="Windows Live" clId="Web-{14F2009B-BBC0-48F5-94F1-8A609118EF86}"/>
    <pc:docChg chg="modSld">
      <pc:chgData name="Guest User" userId="" providerId="Windows Live" clId="Web-{14F2009B-BBC0-48F5-94F1-8A609118EF86}" dt="2021-09-08T17:21:04.414" v="3" actId="14100"/>
      <pc:docMkLst>
        <pc:docMk/>
      </pc:docMkLst>
      <pc:sldChg chg="addSp delSp modSp">
        <pc:chgData name="Guest User" userId="" providerId="Windows Live" clId="Web-{14F2009B-BBC0-48F5-94F1-8A609118EF86}" dt="2021-09-08T17:21:04.414" v="3" actId="14100"/>
        <pc:sldMkLst>
          <pc:docMk/>
          <pc:sldMk cId="2788333131" sldId="279"/>
        </pc:sldMkLst>
        <pc:picChg chg="add mod">
          <ac:chgData name="Guest User" userId="" providerId="Windows Live" clId="Web-{14F2009B-BBC0-48F5-94F1-8A609118EF86}" dt="2021-09-08T17:21:04.414" v="3" actId="14100"/>
          <ac:picMkLst>
            <pc:docMk/>
            <pc:sldMk cId="2788333131" sldId="279"/>
            <ac:picMk id="4" creationId="{69BB2F0F-5601-49A2-9173-0B23EDA16928}"/>
          </ac:picMkLst>
        </pc:picChg>
        <pc:picChg chg="del">
          <ac:chgData name="Guest User" userId="" providerId="Windows Live" clId="Web-{14F2009B-BBC0-48F5-94F1-8A609118EF86}" dt="2021-09-08T17:20:46.273" v="0"/>
          <ac:picMkLst>
            <pc:docMk/>
            <pc:sldMk cId="2788333131" sldId="279"/>
            <ac:picMk id="2050" creationId="{84270CE1-6440-40EC-A25F-BD301CF4C7ED}"/>
          </ac:picMkLst>
        </pc:picChg>
      </pc:sldChg>
    </pc:docChg>
  </pc:docChgLst>
  <pc:docChgLst>
    <pc:chgData name="Gastgebruiker" providerId="Windows Live" clId="Web-{96AE8414-0731-48D0-9516-469E19B391EE}"/>
    <pc:docChg chg="addSld delSld modSld sldOrd">
      <pc:chgData name="Gastgebruiker" userId="" providerId="Windows Live" clId="Web-{96AE8414-0731-48D0-9516-469E19B391EE}" dt="2021-09-09T11:21:04.958" v="59" actId="14100"/>
      <pc:docMkLst>
        <pc:docMk/>
      </pc:docMkLst>
      <pc:sldChg chg="addSp delSp modSp new del">
        <pc:chgData name="Gastgebruiker" userId="" providerId="Windows Live" clId="Web-{96AE8414-0731-48D0-9516-469E19B391EE}" dt="2021-09-09T11:19:10.783" v="31"/>
        <pc:sldMkLst>
          <pc:docMk/>
          <pc:sldMk cId="2342502070" sldId="291"/>
        </pc:sldMkLst>
        <pc:spChg chg="del">
          <ac:chgData name="Gastgebruiker" userId="" providerId="Windows Live" clId="Web-{96AE8414-0731-48D0-9516-469E19B391EE}" dt="2021-09-09T10:29:30.839" v="7"/>
          <ac:spMkLst>
            <pc:docMk/>
            <pc:sldMk cId="2342502070" sldId="291"/>
            <ac:spMk id="2" creationId="{807A0978-9506-4BB3-AFC4-C8F51083F8C9}"/>
          </ac:spMkLst>
        </pc:spChg>
        <pc:spChg chg="del">
          <ac:chgData name="Gastgebruiker" userId="" providerId="Windows Live" clId="Web-{96AE8414-0731-48D0-9516-469E19B391EE}" dt="2021-09-09T10:29:32.557" v="8"/>
          <ac:spMkLst>
            <pc:docMk/>
            <pc:sldMk cId="2342502070" sldId="291"/>
            <ac:spMk id="3" creationId="{58141652-8170-4F5D-BFF4-8A49F528AC5F}"/>
          </ac:spMkLst>
        </pc:spChg>
        <pc:picChg chg="add mod">
          <ac:chgData name="Gastgebruiker" userId="" providerId="Windows Live" clId="Web-{96AE8414-0731-48D0-9516-469E19B391EE}" dt="2021-09-09T10:30:17.699" v="14" actId="14100"/>
          <ac:picMkLst>
            <pc:docMk/>
            <pc:sldMk cId="2342502070" sldId="291"/>
            <ac:picMk id="4" creationId="{E1471487-23AE-4338-A310-AA18C3B496DD}"/>
          </ac:picMkLst>
        </pc:picChg>
      </pc:sldChg>
      <pc:sldChg chg="addSp delSp modSp add del replId">
        <pc:chgData name="Gastgebruiker" userId="" providerId="Windows Live" clId="Web-{96AE8414-0731-48D0-9516-469E19B391EE}" dt="2021-09-09T10:29:23.151" v="5"/>
        <pc:sldMkLst>
          <pc:docMk/>
          <pc:sldMk cId="3205462371" sldId="291"/>
        </pc:sldMkLst>
        <pc:spChg chg="del">
          <ac:chgData name="Gastgebruiker" userId="" providerId="Windows Live" clId="Web-{96AE8414-0731-48D0-9516-469E19B391EE}" dt="2021-09-09T10:29:10.932" v="1"/>
          <ac:spMkLst>
            <pc:docMk/>
            <pc:sldMk cId="3205462371" sldId="291"/>
            <ac:spMk id="2" creationId="{00000000-0000-0000-0000-000000000000}"/>
          </ac:spMkLst>
        </pc:spChg>
        <pc:spChg chg="add del mod">
          <ac:chgData name="Gastgebruiker" userId="" providerId="Windows Live" clId="Web-{96AE8414-0731-48D0-9516-469E19B391EE}" dt="2021-09-09T10:29:15.760" v="2"/>
          <ac:spMkLst>
            <pc:docMk/>
            <pc:sldMk cId="3205462371" sldId="291"/>
            <ac:spMk id="6" creationId="{0487FA14-92EE-462F-AF55-54B7099F8C4F}"/>
          </ac:spMkLst>
        </pc:spChg>
      </pc:sldChg>
      <pc:sldChg chg="addSp delSp modSp add ord replId delAnim">
        <pc:chgData name="Gastgebruiker" userId="" providerId="Windows Live" clId="Web-{96AE8414-0731-48D0-9516-469E19B391EE}" dt="2021-09-09T11:21:04.958" v="59" actId="14100"/>
        <pc:sldMkLst>
          <pc:docMk/>
          <pc:sldMk cId="1903025422" sldId="292"/>
        </pc:sldMkLst>
        <pc:spChg chg="del">
          <ac:chgData name="Gastgebruiker" userId="" providerId="Windows Live" clId="Web-{96AE8414-0731-48D0-9516-469E19B391EE}" dt="2021-09-09T10:30:31.371" v="17"/>
          <ac:spMkLst>
            <pc:docMk/>
            <pc:sldMk cId="1903025422" sldId="292"/>
            <ac:spMk id="2" creationId="{58737FDF-18CE-43A2-9BE7-E8BACB562A05}"/>
          </ac:spMkLst>
        </pc:spChg>
        <pc:spChg chg="del mod">
          <ac:chgData name="Gastgebruiker" userId="" providerId="Windows Live" clId="Web-{96AE8414-0731-48D0-9516-469E19B391EE}" dt="2021-09-09T10:30:40.059" v="23"/>
          <ac:spMkLst>
            <pc:docMk/>
            <pc:sldMk cId="1903025422" sldId="292"/>
            <ac:spMk id="3" creationId="{F8A3542B-DD6E-47BD-8C9A-AB640D1D1160}"/>
          </ac:spMkLst>
        </pc:spChg>
        <pc:spChg chg="del">
          <ac:chgData name="Gastgebruiker" userId="" providerId="Windows Live" clId="Web-{96AE8414-0731-48D0-9516-469E19B391EE}" dt="2021-09-09T11:18:55.236" v="27"/>
          <ac:spMkLst>
            <pc:docMk/>
            <pc:sldMk cId="1903025422" sldId="292"/>
            <ac:spMk id="5" creationId="{00000000-0000-0000-0000-000000000000}"/>
          </ac:spMkLst>
        </pc:spChg>
        <pc:spChg chg="add mod">
          <ac:chgData name="Gastgebruiker" userId="" providerId="Windows Live" clId="Web-{96AE8414-0731-48D0-9516-469E19B391EE}" dt="2021-09-09T11:21:04.958" v="59" actId="14100"/>
          <ac:spMkLst>
            <pc:docMk/>
            <pc:sldMk cId="1903025422" sldId="292"/>
            <ac:spMk id="7" creationId="{8012D746-B24C-4217-85C3-42ABCE885272}"/>
          </ac:spMkLst>
        </pc:spChg>
        <pc:spChg chg="add del mod">
          <ac:chgData name="Gastgebruiker" userId="" providerId="Windows Live" clId="Web-{96AE8414-0731-48D0-9516-469E19B391EE}" dt="2021-09-09T10:30:44.684" v="24"/>
          <ac:spMkLst>
            <pc:docMk/>
            <pc:sldMk cId="1903025422" sldId="292"/>
            <ac:spMk id="10" creationId="{B60C55DB-C80A-49BF-A0E7-6A659258B154}"/>
          </ac:spMkLst>
        </pc:spChg>
        <pc:picChg chg="add mod">
          <ac:chgData name="Gastgebruiker" userId="" providerId="Windows Live" clId="Web-{96AE8414-0731-48D0-9516-469E19B391EE}" dt="2021-09-09T11:19:07.470" v="30" actId="14100"/>
          <ac:picMkLst>
            <pc:docMk/>
            <pc:sldMk cId="1903025422" sldId="292"/>
            <ac:picMk id="2" creationId="{621A8A38-5402-4171-ABF8-20416900777F}"/>
          </ac:picMkLst>
        </pc:picChg>
      </pc:sldChg>
      <pc:sldChg chg="new del">
        <pc:chgData name="Gastgebruiker" userId="" providerId="Windows Live" clId="Web-{96AE8414-0731-48D0-9516-469E19B391EE}" dt="2021-09-09T10:29:21.604" v="4"/>
        <pc:sldMkLst>
          <pc:docMk/>
          <pc:sldMk cId="3061964517" sldId="292"/>
        </pc:sldMkLst>
      </pc:sldChg>
      <pc:sldChg chg="addSp delSp modSp add replId">
        <pc:chgData name="Gastgebruiker" userId="" providerId="Windows Live" clId="Web-{96AE8414-0731-48D0-9516-469E19B391EE}" dt="2021-09-09T11:20:20.472" v="48" actId="20577"/>
        <pc:sldMkLst>
          <pc:docMk/>
          <pc:sldMk cId="3848313828" sldId="293"/>
        </pc:sldMkLst>
        <pc:spChg chg="mod">
          <ac:chgData name="Gastgebruiker" userId="" providerId="Windows Live" clId="Web-{96AE8414-0731-48D0-9516-469E19B391EE}" dt="2021-09-09T11:20:20.472" v="48" actId="20577"/>
          <ac:spMkLst>
            <pc:docMk/>
            <pc:sldMk cId="3848313828" sldId="293"/>
            <ac:spMk id="7" creationId="{8012D746-B24C-4217-85C3-42ABCE885272}"/>
          </ac:spMkLst>
        </pc:spChg>
        <pc:picChg chg="del">
          <ac:chgData name="Gastgebruiker" userId="" providerId="Windows Live" clId="Web-{96AE8414-0731-48D0-9516-469E19B391EE}" dt="2021-09-09T11:19:24.377" v="37"/>
          <ac:picMkLst>
            <pc:docMk/>
            <pc:sldMk cId="3848313828" sldId="293"/>
            <ac:picMk id="2" creationId="{621A8A38-5402-4171-ABF8-20416900777F}"/>
          </ac:picMkLst>
        </pc:picChg>
        <pc:picChg chg="add mod">
          <ac:chgData name="Gastgebruiker" userId="" providerId="Windows Live" clId="Web-{96AE8414-0731-48D0-9516-469E19B391EE}" dt="2021-09-09T11:20:12.034" v="44" actId="1076"/>
          <ac:picMkLst>
            <pc:docMk/>
            <pc:sldMk cId="3848313828" sldId="293"/>
            <ac:picMk id="3" creationId="{4E8E3893-6441-4B91-AE11-02C05213590B}"/>
          </ac:picMkLst>
        </pc:picChg>
      </pc:sldChg>
    </pc:docChg>
  </pc:docChgLst>
  <pc:docChgLst>
    <pc:chgData name="Gastgebruiker" providerId="Windows Live" clId="Web-{53BF6224-EF43-4470-8991-79C85D1B00B6}"/>
    <pc:docChg chg="modSld">
      <pc:chgData name="Gastgebruiker" userId="" providerId="Windows Live" clId="Web-{53BF6224-EF43-4470-8991-79C85D1B00B6}" dt="2021-11-08T13:30:44.136" v="91" actId="20577"/>
      <pc:docMkLst>
        <pc:docMk/>
      </pc:docMkLst>
      <pc:sldChg chg="modSp">
        <pc:chgData name="Gastgebruiker" userId="" providerId="Windows Live" clId="Web-{53BF6224-EF43-4470-8991-79C85D1B00B6}" dt="2021-11-08T13:30:44.136" v="91" actId="20577"/>
        <pc:sldMkLst>
          <pc:docMk/>
          <pc:sldMk cId="1627619141" sldId="275"/>
        </pc:sldMkLst>
        <pc:spChg chg="mod">
          <ac:chgData name="Gastgebruiker" userId="" providerId="Windows Live" clId="Web-{53BF6224-EF43-4470-8991-79C85D1B00B6}" dt="2021-11-08T13:30:44.136" v="91" actId="20577"/>
          <ac:spMkLst>
            <pc:docMk/>
            <pc:sldMk cId="1627619141" sldId="275"/>
            <ac:spMk id="12" creationId="{00000000-0000-0000-0000-000000000000}"/>
          </ac:spMkLst>
        </pc:spChg>
      </pc:sldChg>
    </pc:docChg>
  </pc:docChgLst>
  <pc:docChgLst>
    <pc:chgData name="John Steijns" userId="db0bba1a1b98ed9d" providerId="Windows Live" clId="Web-{61E48901-82B1-4A66-8A69-79A829026F28}"/>
    <pc:docChg chg="modSld">
      <pc:chgData name="John Steijns" userId="db0bba1a1b98ed9d" providerId="Windows Live" clId="Web-{61E48901-82B1-4A66-8A69-79A829026F28}" dt="2019-08-21T13:51:16.071" v="1" actId="20577"/>
      <pc:docMkLst>
        <pc:docMk/>
      </pc:docMkLst>
      <pc:sldChg chg="modSp">
        <pc:chgData name="John Steijns" userId="db0bba1a1b98ed9d" providerId="Windows Live" clId="Web-{61E48901-82B1-4A66-8A69-79A829026F28}" dt="2019-08-21T13:51:16.071" v="0" actId="20577"/>
        <pc:sldMkLst>
          <pc:docMk/>
          <pc:sldMk cId="4261546900" sldId="258"/>
        </pc:sldMkLst>
        <pc:spChg chg="mod">
          <ac:chgData name="John Steijns" userId="db0bba1a1b98ed9d" providerId="Windows Live" clId="Web-{61E48901-82B1-4A66-8A69-79A829026F28}" dt="2019-08-21T13:51:16.071" v="0" actId="20577"/>
          <ac:spMkLst>
            <pc:docMk/>
            <pc:sldMk cId="4261546900" sldId="258"/>
            <ac:spMk id="2" creationId="{00000000-0000-0000-0000-000000000000}"/>
          </ac:spMkLst>
        </pc:spChg>
      </pc:sldChg>
    </pc:docChg>
  </pc:docChgLst>
  <pc:docChgLst>
    <pc:chgData name="John Steijns" userId="db0bba1a1b98ed9d" providerId="LiveId" clId="{CA9958A6-F257-41DC-9F32-71EAABC5F4E3}"/>
    <pc:docChg chg="undo redo custSel addSld modSld modMainMaster">
      <pc:chgData name="John Steijns" userId="db0bba1a1b98ed9d" providerId="LiveId" clId="{CA9958A6-F257-41DC-9F32-71EAABC5F4E3}" dt="2019-08-30T08:03:46.517" v="2235" actId="20577"/>
      <pc:docMkLst>
        <pc:docMk/>
      </pc:docMkLst>
      <pc:sldChg chg="addSp delSp modSp modTransition modAnim">
        <pc:chgData name="John Steijns" userId="db0bba1a1b98ed9d" providerId="LiveId" clId="{CA9958A6-F257-41DC-9F32-71EAABC5F4E3}" dt="2019-08-25T10:48:13.228" v="2090"/>
        <pc:sldMkLst>
          <pc:docMk/>
          <pc:sldMk cId="4261546900" sldId="258"/>
        </pc:sldMkLst>
        <pc:spChg chg="del">
          <ac:chgData name="John Steijns" userId="db0bba1a1b98ed9d" providerId="LiveId" clId="{CA9958A6-F257-41DC-9F32-71EAABC5F4E3}" dt="2019-08-24T09:48:17.516" v="1487" actId="478"/>
          <ac:spMkLst>
            <pc:docMk/>
            <pc:sldMk cId="4261546900" sldId="258"/>
            <ac:spMk id="5" creationId="{B22CE6F2-D2E2-406E-84C4-FD264DE7545F}"/>
          </ac:spMkLst>
        </pc:spChg>
        <pc:spChg chg="add mod">
          <ac:chgData name="John Steijns" userId="db0bba1a1b98ed9d" providerId="LiveId" clId="{CA9958A6-F257-41DC-9F32-71EAABC5F4E3}" dt="2019-08-25T10:46:35.422" v="2083" actId="1076"/>
          <ac:spMkLst>
            <pc:docMk/>
            <pc:sldMk cId="4261546900" sldId="258"/>
            <ac:spMk id="8" creationId="{BD71E9A5-99F1-40D3-8144-ACC045561907}"/>
          </ac:spMkLst>
        </pc:spChg>
        <pc:picChg chg="add mod">
          <ac:chgData name="John Steijns" userId="db0bba1a1b98ed9d" providerId="LiveId" clId="{CA9958A6-F257-41DC-9F32-71EAABC5F4E3}" dt="2019-08-24T09:37:32.820" v="1465" actId="1076"/>
          <ac:picMkLst>
            <pc:docMk/>
            <pc:sldMk cId="4261546900" sldId="258"/>
            <ac:picMk id="4" creationId="{1EF7184A-EABC-48A0-9CF9-551CD7D68985}"/>
          </ac:picMkLst>
        </pc:picChg>
        <pc:picChg chg="add mod">
          <ac:chgData name="John Steijns" userId="db0bba1a1b98ed9d" providerId="LiveId" clId="{CA9958A6-F257-41DC-9F32-71EAABC5F4E3}" dt="2019-08-25T10:41:30.750" v="2043" actId="1076"/>
          <ac:picMkLst>
            <pc:docMk/>
            <pc:sldMk cId="4261546900" sldId="258"/>
            <ac:picMk id="5" creationId="{1C7EBC96-39C0-4AA1-AFDC-8396FAC04E26}"/>
          </ac:picMkLst>
        </pc:picChg>
        <pc:picChg chg="add mod">
          <ac:chgData name="John Steijns" userId="db0bba1a1b98ed9d" providerId="LiveId" clId="{CA9958A6-F257-41DC-9F32-71EAABC5F4E3}" dt="2019-08-24T09:47:57.320" v="1486" actId="1076"/>
          <ac:picMkLst>
            <pc:docMk/>
            <pc:sldMk cId="4261546900" sldId="258"/>
            <ac:picMk id="7" creationId="{CAE873DF-7993-4120-A284-75431B504E71}"/>
          </ac:picMkLst>
        </pc:picChg>
      </pc:sldChg>
      <pc:sldChg chg="addSp delSp modSp modTransition">
        <pc:chgData name="John Steijns" userId="db0bba1a1b98ed9d" providerId="LiveId" clId="{CA9958A6-F257-41DC-9F32-71EAABC5F4E3}" dt="2019-08-30T07:51:26.311" v="2167" actId="20577"/>
        <pc:sldMkLst>
          <pc:docMk/>
          <pc:sldMk cId="3752628919" sldId="269"/>
        </pc:sldMkLst>
        <pc:spChg chg="add mod">
          <ac:chgData name="John Steijns" userId="db0bba1a1b98ed9d" providerId="LiveId" clId="{CA9958A6-F257-41DC-9F32-71EAABC5F4E3}" dt="2019-08-21T08:11:36.212" v="654" actId="1076"/>
          <ac:spMkLst>
            <pc:docMk/>
            <pc:sldMk cId="3752628919" sldId="269"/>
            <ac:spMk id="2" creationId="{CBFA9678-5483-4CC1-8F54-AAA9C83BC18F}"/>
          </ac:spMkLst>
        </pc:spChg>
        <pc:spChg chg="mod">
          <ac:chgData name="John Steijns" userId="db0bba1a1b98ed9d" providerId="LiveId" clId="{CA9958A6-F257-41DC-9F32-71EAABC5F4E3}" dt="2019-08-21T08:06:16.426" v="568" actId="1076"/>
          <ac:spMkLst>
            <pc:docMk/>
            <pc:sldMk cId="3752628919" sldId="269"/>
            <ac:spMk id="4" creationId="{00000000-0000-0000-0000-000000000000}"/>
          </ac:spMkLst>
        </pc:spChg>
        <pc:spChg chg="mod">
          <ac:chgData name="John Steijns" userId="db0bba1a1b98ed9d" providerId="LiveId" clId="{CA9958A6-F257-41DC-9F32-71EAABC5F4E3}" dt="2019-08-30T07:51:26.311" v="2167" actId="20577"/>
          <ac:spMkLst>
            <pc:docMk/>
            <pc:sldMk cId="3752628919" sldId="269"/>
            <ac:spMk id="5" creationId="{00000000-0000-0000-0000-000000000000}"/>
          </ac:spMkLst>
        </pc:spChg>
        <pc:spChg chg="add del">
          <ac:chgData name="John Steijns" userId="db0bba1a1b98ed9d" providerId="LiveId" clId="{CA9958A6-F257-41DC-9F32-71EAABC5F4E3}" dt="2019-08-23T07:46:24.022" v="1230" actId="478"/>
          <ac:spMkLst>
            <pc:docMk/>
            <pc:sldMk cId="3752628919" sldId="269"/>
            <ac:spMk id="6" creationId="{9235FA07-C432-40A1-9CDB-2FCA15A3238D}"/>
          </ac:spMkLst>
        </pc:spChg>
        <pc:picChg chg="add">
          <ac:chgData name="John Steijns" userId="db0bba1a1b98ed9d" providerId="LiveId" clId="{CA9958A6-F257-41DC-9F32-71EAABC5F4E3}" dt="2019-08-24T09:41:10.880" v="1471"/>
          <ac:picMkLst>
            <pc:docMk/>
            <pc:sldMk cId="3752628919" sldId="269"/>
            <ac:picMk id="6" creationId="{8798D295-B46A-4622-8D84-E0CA6EAC1F48}"/>
          </ac:picMkLst>
        </pc:picChg>
        <pc:picChg chg="add">
          <ac:chgData name="John Steijns" userId="db0bba1a1b98ed9d" providerId="LiveId" clId="{CA9958A6-F257-41DC-9F32-71EAABC5F4E3}" dt="2019-08-25T10:41:59.026" v="2044"/>
          <ac:picMkLst>
            <pc:docMk/>
            <pc:sldMk cId="3752628919" sldId="269"/>
            <ac:picMk id="7" creationId="{1438E540-9702-47B7-9FAB-CB44E604FF4D}"/>
          </ac:picMkLst>
        </pc:picChg>
      </pc:sldChg>
      <pc:sldChg chg="addSp delSp modSp modTransition">
        <pc:chgData name="John Steijns" userId="db0bba1a1b98ed9d" providerId="LiveId" clId="{CA9958A6-F257-41DC-9F32-71EAABC5F4E3}" dt="2019-08-25T10:48:13.228" v="2090"/>
        <pc:sldMkLst>
          <pc:docMk/>
          <pc:sldMk cId="1627619141" sldId="275"/>
        </pc:sldMkLst>
        <pc:spChg chg="mod">
          <ac:chgData name="John Steijns" userId="db0bba1a1b98ed9d" providerId="LiveId" clId="{CA9958A6-F257-41DC-9F32-71EAABC5F4E3}" dt="2019-08-24T10:01:48.718" v="1769" actId="20577"/>
          <ac:spMkLst>
            <pc:docMk/>
            <pc:sldMk cId="1627619141" sldId="275"/>
            <ac:spMk id="2" creationId="{00000000-0000-0000-0000-000000000000}"/>
          </ac:spMkLst>
        </pc:spChg>
        <pc:spChg chg="mod">
          <ac:chgData name="John Steijns" userId="db0bba1a1b98ed9d" providerId="LiveId" clId="{CA9958A6-F257-41DC-9F32-71EAABC5F4E3}" dt="2019-08-24T10:05:46.653" v="1782" actId="1076"/>
          <ac:spMkLst>
            <pc:docMk/>
            <pc:sldMk cId="1627619141" sldId="275"/>
            <ac:spMk id="3" creationId="{00000000-0000-0000-0000-000000000000}"/>
          </ac:spMkLst>
        </pc:spChg>
        <pc:spChg chg="del">
          <ac:chgData name="John Steijns" userId="db0bba1a1b98ed9d" providerId="LiveId" clId="{CA9958A6-F257-41DC-9F32-71EAABC5F4E3}" dt="2019-08-23T07:45:13.009" v="1213" actId="478"/>
          <ac:spMkLst>
            <pc:docMk/>
            <pc:sldMk cId="1627619141" sldId="275"/>
            <ac:spMk id="6" creationId="{00000000-0000-0000-0000-000000000000}"/>
          </ac:spMkLst>
        </pc:spChg>
        <pc:spChg chg="add">
          <ac:chgData name="John Steijns" userId="db0bba1a1b98ed9d" providerId="LiveId" clId="{CA9958A6-F257-41DC-9F32-71EAABC5F4E3}" dt="2019-08-23T07:45:14.094" v="1214"/>
          <ac:spMkLst>
            <pc:docMk/>
            <pc:sldMk cId="1627619141" sldId="275"/>
            <ac:spMk id="7" creationId="{4FCCF764-ABA8-4975-8B8B-B39FEA46DD64}"/>
          </ac:spMkLst>
        </pc:spChg>
        <pc:picChg chg="add mod">
          <ac:chgData name="John Steijns" userId="db0bba1a1b98ed9d" providerId="LiveId" clId="{CA9958A6-F257-41DC-9F32-71EAABC5F4E3}" dt="2019-08-24T09:40:48.389" v="1467" actId="1076"/>
          <ac:picMkLst>
            <pc:docMk/>
            <pc:sldMk cId="1627619141" sldId="275"/>
            <ac:picMk id="8" creationId="{82F146BD-1C7A-479C-8DCF-A913750BA8B6}"/>
          </ac:picMkLst>
        </pc:picChg>
        <pc:picChg chg="add del mod">
          <ac:chgData name="John Steijns" userId="db0bba1a1b98ed9d" providerId="LiveId" clId="{CA9958A6-F257-41DC-9F32-71EAABC5F4E3}" dt="2019-08-25T10:45:05.151" v="2072" actId="478"/>
          <ac:picMkLst>
            <pc:docMk/>
            <pc:sldMk cId="1627619141" sldId="275"/>
            <ac:picMk id="9" creationId="{9003DA7F-624D-4446-83B7-F988F7B292ED}"/>
          </ac:picMkLst>
        </pc:picChg>
        <pc:picChg chg="add">
          <ac:chgData name="John Steijns" userId="db0bba1a1b98ed9d" providerId="LiveId" clId="{CA9958A6-F257-41DC-9F32-71EAABC5F4E3}" dt="2019-08-25T10:45:02.734" v="2071"/>
          <ac:picMkLst>
            <pc:docMk/>
            <pc:sldMk cId="1627619141" sldId="275"/>
            <ac:picMk id="11" creationId="{88956946-1B80-465F-B49D-BFCD5FFD016A}"/>
          </ac:picMkLst>
        </pc:picChg>
        <pc:picChg chg="add mod">
          <ac:chgData name="John Steijns" userId="db0bba1a1b98ed9d" providerId="LiveId" clId="{CA9958A6-F257-41DC-9F32-71EAABC5F4E3}" dt="2019-08-24T10:05:43.658" v="1781" actId="1076"/>
          <ac:picMkLst>
            <pc:docMk/>
            <pc:sldMk cId="1627619141" sldId="275"/>
            <ac:picMk id="1026" creationId="{352F077E-B315-4764-836F-ED194F85387B}"/>
          </ac:picMkLst>
        </pc:picChg>
      </pc:sldChg>
      <pc:sldChg chg="addSp delSp modSp modTransition modAnim">
        <pc:chgData name="John Steijns" userId="db0bba1a1b98ed9d" providerId="LiveId" clId="{CA9958A6-F257-41DC-9F32-71EAABC5F4E3}" dt="2019-08-25T10:48:13.228" v="2090"/>
        <pc:sldMkLst>
          <pc:docMk/>
          <pc:sldMk cId="2632695608" sldId="276"/>
        </pc:sldMkLst>
        <pc:spChg chg="mod">
          <ac:chgData name="John Steijns" userId="db0bba1a1b98ed9d" providerId="LiveId" clId="{CA9958A6-F257-41DC-9F32-71EAABC5F4E3}" dt="2019-08-24T10:30:31.796" v="1878" actId="20577"/>
          <ac:spMkLst>
            <pc:docMk/>
            <pc:sldMk cId="2632695608" sldId="276"/>
            <ac:spMk id="2" creationId="{00000000-0000-0000-0000-000000000000}"/>
          </ac:spMkLst>
        </pc:spChg>
        <pc:spChg chg="add mod">
          <ac:chgData name="John Steijns" userId="db0bba1a1b98ed9d" providerId="LiveId" clId="{CA9958A6-F257-41DC-9F32-71EAABC5F4E3}" dt="2019-08-24T10:32:49.316" v="1895" actId="1076"/>
          <ac:spMkLst>
            <pc:docMk/>
            <pc:sldMk cId="2632695608" sldId="276"/>
            <ac:spMk id="3" creationId="{05CD1D0B-56B2-4C2B-A879-CCDCFC50FAAB}"/>
          </ac:spMkLst>
        </pc:spChg>
        <pc:spChg chg="del mod">
          <ac:chgData name="John Steijns" userId="db0bba1a1b98ed9d" providerId="LiveId" clId="{CA9958A6-F257-41DC-9F32-71EAABC5F4E3}" dt="2019-08-23T07:45:31.367" v="1217" actId="478"/>
          <ac:spMkLst>
            <pc:docMk/>
            <pc:sldMk cId="2632695608" sldId="276"/>
            <ac:spMk id="6" creationId="{00000000-0000-0000-0000-000000000000}"/>
          </ac:spMkLst>
        </pc:spChg>
        <pc:spChg chg="mod">
          <ac:chgData name="John Steijns" userId="db0bba1a1b98ed9d" providerId="LiveId" clId="{CA9958A6-F257-41DC-9F32-71EAABC5F4E3}" dt="2019-08-24T10:03:45.340" v="1775" actId="207"/>
          <ac:spMkLst>
            <pc:docMk/>
            <pc:sldMk cId="2632695608" sldId="276"/>
            <ac:spMk id="8" creationId="{F0B1998F-9747-43F8-9F57-731B7A85BCD7}"/>
          </ac:spMkLst>
        </pc:spChg>
        <pc:spChg chg="add">
          <ac:chgData name="John Steijns" userId="db0bba1a1b98ed9d" providerId="LiveId" clId="{CA9958A6-F257-41DC-9F32-71EAABC5F4E3}" dt="2019-08-23T07:45:32.553" v="1218"/>
          <ac:spMkLst>
            <pc:docMk/>
            <pc:sldMk cId="2632695608" sldId="276"/>
            <ac:spMk id="9" creationId="{AF076D27-42E1-43F3-89AD-6A89A5766244}"/>
          </ac:spMkLst>
        </pc:spChg>
        <pc:spChg chg="add mod">
          <ac:chgData name="John Steijns" userId="db0bba1a1b98ed9d" providerId="LiveId" clId="{CA9958A6-F257-41DC-9F32-71EAABC5F4E3}" dt="2019-08-24T10:30:51.690" v="1882" actId="20577"/>
          <ac:spMkLst>
            <pc:docMk/>
            <pc:sldMk cId="2632695608" sldId="276"/>
            <ac:spMk id="11" creationId="{A2EF64ED-61AB-4324-BAD5-6EF8170FF2CE}"/>
          </ac:spMkLst>
        </pc:spChg>
        <pc:picChg chg="add">
          <ac:chgData name="John Steijns" userId="db0bba1a1b98ed9d" providerId="LiveId" clId="{CA9958A6-F257-41DC-9F32-71EAABC5F4E3}" dt="2019-08-24T09:40:57.922" v="1468"/>
          <ac:picMkLst>
            <pc:docMk/>
            <pc:sldMk cId="2632695608" sldId="276"/>
            <ac:picMk id="10" creationId="{24533B62-F154-4E11-8402-12F58FFE3CBD}"/>
          </ac:picMkLst>
        </pc:picChg>
        <pc:picChg chg="add mod ord">
          <ac:chgData name="John Steijns" userId="db0bba1a1b98ed9d" providerId="LiveId" clId="{CA9958A6-F257-41DC-9F32-71EAABC5F4E3}" dt="2019-08-25T10:45:28.582" v="2077" actId="1076"/>
          <ac:picMkLst>
            <pc:docMk/>
            <pc:sldMk cId="2632695608" sldId="276"/>
            <ac:picMk id="12" creationId="{8FB0BD52-3909-46AA-8B67-7BA66D45EA84}"/>
          </ac:picMkLst>
        </pc:picChg>
        <pc:picChg chg="add del mod">
          <ac:chgData name="John Steijns" userId="db0bba1a1b98ed9d" providerId="LiveId" clId="{CA9958A6-F257-41DC-9F32-71EAABC5F4E3}" dt="2019-08-23T07:45:26.814" v="1216" actId="478"/>
          <ac:picMkLst>
            <pc:docMk/>
            <pc:sldMk cId="2632695608" sldId="276"/>
            <ac:picMk id="2050" creationId="{73ADA4A4-F325-443F-AB98-50FF97E0FB4C}"/>
          </ac:picMkLst>
        </pc:picChg>
      </pc:sldChg>
      <pc:sldChg chg="addSp delSp modSp modTransition modAnim">
        <pc:chgData name="John Steijns" userId="db0bba1a1b98ed9d" providerId="LiveId" clId="{CA9958A6-F257-41DC-9F32-71EAABC5F4E3}" dt="2019-08-25T10:49:27.073" v="2092"/>
        <pc:sldMkLst>
          <pc:docMk/>
          <pc:sldMk cId="4015598340" sldId="277"/>
        </pc:sldMkLst>
        <pc:spChg chg="mod">
          <ac:chgData name="John Steijns" userId="db0bba1a1b98ed9d" providerId="LiveId" clId="{CA9958A6-F257-41DC-9F32-71EAABC5F4E3}" dt="2019-08-21T07:59:18.216" v="100" actId="20577"/>
          <ac:spMkLst>
            <pc:docMk/>
            <pc:sldMk cId="4015598340" sldId="277"/>
            <ac:spMk id="2" creationId="{00000000-0000-0000-0000-000000000000}"/>
          </ac:spMkLst>
        </pc:spChg>
        <pc:spChg chg="del mod">
          <ac:chgData name="John Steijns" userId="db0bba1a1b98ed9d" providerId="LiveId" clId="{CA9958A6-F257-41DC-9F32-71EAABC5F4E3}" dt="2019-08-21T07:53:13.089" v="67" actId="478"/>
          <ac:spMkLst>
            <pc:docMk/>
            <pc:sldMk cId="4015598340" sldId="277"/>
            <ac:spMk id="3" creationId="{00000000-0000-0000-0000-000000000000}"/>
          </ac:spMkLst>
        </pc:spChg>
        <pc:spChg chg="del mod">
          <ac:chgData name="John Steijns" userId="db0bba1a1b98ed9d" providerId="LiveId" clId="{CA9958A6-F257-41DC-9F32-71EAABC5F4E3}" dt="2019-08-23T07:45:49.743" v="1219" actId="478"/>
          <ac:spMkLst>
            <pc:docMk/>
            <pc:sldMk cId="4015598340" sldId="277"/>
            <ac:spMk id="7" creationId="{00000000-0000-0000-0000-000000000000}"/>
          </ac:spMkLst>
        </pc:spChg>
        <pc:spChg chg="add">
          <ac:chgData name="John Steijns" userId="db0bba1a1b98ed9d" providerId="LiveId" clId="{CA9958A6-F257-41DC-9F32-71EAABC5F4E3}" dt="2019-08-23T07:45:51.034" v="1220"/>
          <ac:spMkLst>
            <pc:docMk/>
            <pc:sldMk cId="4015598340" sldId="277"/>
            <ac:spMk id="8" creationId="{4B691481-93EA-4D72-A34D-707B49E6FE07}"/>
          </ac:spMkLst>
        </pc:spChg>
        <pc:spChg chg="del">
          <ac:chgData name="John Steijns" userId="db0bba1a1b98ed9d" providerId="LiveId" clId="{CA9958A6-F257-41DC-9F32-71EAABC5F4E3}" dt="2019-08-21T07:54:19.104" v="74" actId="478"/>
          <ac:spMkLst>
            <pc:docMk/>
            <pc:sldMk cId="4015598340" sldId="277"/>
            <ac:spMk id="9" creationId="{CB8F48E0-68A8-4EFF-B244-DAC07347F95C}"/>
          </ac:spMkLst>
        </pc:spChg>
        <pc:picChg chg="add">
          <ac:chgData name="John Steijns" userId="db0bba1a1b98ed9d" providerId="LiveId" clId="{CA9958A6-F257-41DC-9F32-71EAABC5F4E3}" dt="2019-08-24T09:41:03.363" v="1469"/>
          <ac:picMkLst>
            <pc:docMk/>
            <pc:sldMk cId="4015598340" sldId="277"/>
            <ac:picMk id="7" creationId="{EF22FCC4-E40E-468B-B5EF-7D7E51A8C6F8}"/>
          </ac:picMkLst>
        </pc:picChg>
        <pc:picChg chg="add">
          <ac:chgData name="John Steijns" userId="db0bba1a1b98ed9d" providerId="LiveId" clId="{CA9958A6-F257-41DC-9F32-71EAABC5F4E3}" dt="2019-08-25T10:45:34.114" v="2078"/>
          <ac:picMkLst>
            <pc:docMk/>
            <pc:sldMk cId="4015598340" sldId="277"/>
            <ac:picMk id="9" creationId="{8DB3A3CD-16B5-4621-AB2E-39267A8060D5}"/>
          </ac:picMkLst>
        </pc:picChg>
        <pc:picChg chg="add mod">
          <ac:chgData name="John Steijns" userId="db0bba1a1b98ed9d" providerId="LiveId" clId="{CA9958A6-F257-41DC-9F32-71EAABC5F4E3}" dt="2019-08-21T07:56:39.968" v="94" actId="1076"/>
          <ac:picMkLst>
            <pc:docMk/>
            <pc:sldMk cId="4015598340" sldId="277"/>
            <ac:picMk id="10" creationId="{B01A91EB-A4FC-4AF0-8845-D57A482DA8FC}"/>
          </ac:picMkLst>
        </pc:picChg>
        <pc:picChg chg="add del mod">
          <ac:chgData name="John Steijns" userId="db0bba1a1b98ed9d" providerId="LiveId" clId="{CA9958A6-F257-41DC-9F32-71EAABC5F4E3}" dt="2019-08-21T07:54:15.599" v="73" actId="478"/>
          <ac:picMkLst>
            <pc:docMk/>
            <pc:sldMk cId="4015598340" sldId="277"/>
            <ac:picMk id="3074" creationId="{A689F531-BF8F-4189-A84B-4B4BF87C0D3D}"/>
          </ac:picMkLst>
        </pc:picChg>
        <pc:picChg chg="add del mod">
          <ac:chgData name="John Steijns" userId="db0bba1a1b98ed9d" providerId="LiveId" clId="{CA9958A6-F257-41DC-9F32-71EAABC5F4E3}" dt="2019-08-21T07:56:20.496" v="87" actId="478"/>
          <ac:picMkLst>
            <pc:docMk/>
            <pc:sldMk cId="4015598340" sldId="277"/>
            <ac:picMk id="3076" creationId="{FD753DCF-4D2A-4ACA-8A7F-B0B452625878}"/>
          </ac:picMkLst>
        </pc:picChg>
      </pc:sldChg>
      <pc:sldChg chg="addSp delSp modSp modTransition modAnim">
        <pc:chgData name="John Steijns" userId="db0bba1a1b98ed9d" providerId="LiveId" clId="{CA9958A6-F257-41DC-9F32-71EAABC5F4E3}" dt="2019-08-30T07:39:08.267" v="2150" actId="20577"/>
        <pc:sldMkLst>
          <pc:docMk/>
          <pc:sldMk cId="129071968" sldId="278"/>
        </pc:sldMkLst>
        <pc:spChg chg="mod">
          <ac:chgData name="John Steijns" userId="db0bba1a1b98ed9d" providerId="LiveId" clId="{CA9958A6-F257-41DC-9F32-71EAABC5F4E3}" dt="2019-08-21T08:04:53.921" v="557" actId="1076"/>
          <ac:spMkLst>
            <pc:docMk/>
            <pc:sldMk cId="129071968" sldId="278"/>
            <ac:spMk id="2" creationId="{00000000-0000-0000-0000-000000000000}"/>
          </ac:spMkLst>
        </pc:spChg>
        <pc:spChg chg="mod">
          <ac:chgData name="John Steijns" userId="db0bba1a1b98ed9d" providerId="LiveId" clId="{CA9958A6-F257-41DC-9F32-71EAABC5F4E3}" dt="2019-08-30T07:39:08.267" v="2150" actId="20577"/>
          <ac:spMkLst>
            <pc:docMk/>
            <pc:sldMk cId="129071968" sldId="278"/>
            <ac:spMk id="3" creationId="{00000000-0000-0000-0000-000000000000}"/>
          </ac:spMkLst>
        </pc:spChg>
        <pc:spChg chg="add del mod">
          <ac:chgData name="John Steijns" userId="db0bba1a1b98ed9d" providerId="LiveId" clId="{CA9958A6-F257-41DC-9F32-71EAABC5F4E3}" dt="2019-08-21T08:04:05.118" v="529" actId="478"/>
          <ac:spMkLst>
            <pc:docMk/>
            <pc:sldMk cId="129071968" sldId="278"/>
            <ac:spMk id="4" creationId="{E8722E1C-9542-4AC1-96FE-4F59AA2E7C82}"/>
          </ac:spMkLst>
        </pc:spChg>
        <pc:spChg chg="del mod">
          <ac:chgData name="John Steijns" userId="db0bba1a1b98ed9d" providerId="LiveId" clId="{CA9958A6-F257-41DC-9F32-71EAABC5F4E3}" dt="2019-08-23T07:45:56.658" v="1221" actId="478"/>
          <ac:spMkLst>
            <pc:docMk/>
            <pc:sldMk cId="129071968" sldId="278"/>
            <ac:spMk id="7" creationId="{00000000-0000-0000-0000-000000000000}"/>
          </ac:spMkLst>
        </pc:spChg>
        <pc:spChg chg="add">
          <ac:chgData name="John Steijns" userId="db0bba1a1b98ed9d" providerId="LiveId" clId="{CA9958A6-F257-41DC-9F32-71EAABC5F4E3}" dt="2019-08-23T07:45:57.712" v="1222"/>
          <ac:spMkLst>
            <pc:docMk/>
            <pc:sldMk cId="129071968" sldId="278"/>
            <ac:spMk id="8" creationId="{674A7D70-146C-4AC6-ABAF-E186C0E42915}"/>
          </ac:spMkLst>
        </pc:spChg>
        <pc:graphicFrameChg chg="del">
          <ac:chgData name="John Steijns" userId="db0bba1a1b98ed9d" providerId="LiveId" clId="{CA9958A6-F257-41DC-9F32-71EAABC5F4E3}" dt="2019-08-21T08:03:36.183" v="528" actId="478"/>
          <ac:graphicFrameMkLst>
            <pc:docMk/>
            <pc:sldMk cId="129071968" sldId="278"/>
            <ac:graphicFrameMk id="8" creationId="{00000000-0000-0000-0000-000000000000}"/>
          </ac:graphicFrameMkLst>
        </pc:graphicFrameChg>
        <pc:picChg chg="add">
          <ac:chgData name="John Steijns" userId="db0bba1a1b98ed9d" providerId="LiveId" clId="{CA9958A6-F257-41DC-9F32-71EAABC5F4E3}" dt="2019-08-24T09:41:07.021" v="1470"/>
          <ac:picMkLst>
            <pc:docMk/>
            <pc:sldMk cId="129071968" sldId="278"/>
            <ac:picMk id="9" creationId="{443EF77E-1A39-4E8B-92CB-0AC2D583059A}"/>
          </ac:picMkLst>
        </pc:picChg>
        <pc:picChg chg="add">
          <ac:chgData name="John Steijns" userId="db0bba1a1b98ed9d" providerId="LiveId" clId="{CA9958A6-F257-41DC-9F32-71EAABC5F4E3}" dt="2019-08-25T10:45:39.096" v="2079"/>
          <ac:picMkLst>
            <pc:docMk/>
            <pc:sldMk cId="129071968" sldId="278"/>
            <ac:picMk id="10" creationId="{BF947C06-39B6-47FD-856B-8EE19AE4E461}"/>
          </ac:picMkLst>
        </pc:picChg>
        <pc:picChg chg="add mod">
          <ac:chgData name="John Steijns" userId="db0bba1a1b98ed9d" providerId="LiveId" clId="{CA9958A6-F257-41DC-9F32-71EAABC5F4E3}" dt="2019-08-21T08:04:12.579" v="532" actId="1076"/>
          <ac:picMkLst>
            <pc:docMk/>
            <pc:sldMk cId="129071968" sldId="278"/>
            <ac:picMk id="4098" creationId="{59E15198-1149-4002-8256-9A2748F0DFEC}"/>
          </ac:picMkLst>
        </pc:picChg>
      </pc:sldChg>
      <pc:sldChg chg="addSp delSp modSp modTransition modAnim">
        <pc:chgData name="John Steijns" userId="db0bba1a1b98ed9d" providerId="LiveId" clId="{CA9958A6-F257-41DC-9F32-71EAABC5F4E3}" dt="2019-08-30T07:43:27.625" v="2155"/>
        <pc:sldMkLst>
          <pc:docMk/>
          <pc:sldMk cId="2788333131" sldId="279"/>
        </pc:sldMkLst>
        <pc:spChg chg="del mod">
          <ac:chgData name="John Steijns" userId="db0bba1a1b98ed9d" providerId="LiveId" clId="{CA9958A6-F257-41DC-9F32-71EAABC5F4E3}" dt="2019-08-24T10:38:23.904" v="1920" actId="478"/>
          <ac:spMkLst>
            <pc:docMk/>
            <pc:sldMk cId="2788333131" sldId="279"/>
            <ac:spMk id="3" creationId="{00000000-0000-0000-0000-000000000000}"/>
          </ac:spMkLst>
        </pc:spChg>
        <pc:spChg chg="add del mod">
          <ac:chgData name="John Steijns" userId="db0bba1a1b98ed9d" providerId="LiveId" clId="{CA9958A6-F257-41DC-9F32-71EAABC5F4E3}" dt="2019-08-24T10:38:26.671" v="1921" actId="478"/>
          <ac:spMkLst>
            <pc:docMk/>
            <pc:sldMk cId="2788333131" sldId="279"/>
            <ac:spMk id="4" creationId="{98281D29-1FCA-42C3-8403-87FE6CAB8CFB}"/>
          </ac:spMkLst>
        </pc:spChg>
        <pc:spChg chg="mod">
          <ac:chgData name="John Steijns" userId="db0bba1a1b98ed9d" providerId="LiveId" clId="{CA9958A6-F257-41DC-9F32-71EAABC5F4E3}" dt="2019-08-24T10:38:47.105" v="1924" actId="1076"/>
          <ac:spMkLst>
            <pc:docMk/>
            <pc:sldMk cId="2788333131" sldId="279"/>
            <ac:spMk id="5" creationId="{00000000-0000-0000-0000-000000000000}"/>
          </ac:spMkLst>
        </pc:spChg>
        <pc:spChg chg="del">
          <ac:chgData name="John Steijns" userId="db0bba1a1b98ed9d" providerId="LiveId" clId="{CA9958A6-F257-41DC-9F32-71EAABC5F4E3}" dt="2019-08-23T07:46:34.269" v="1231" actId="478"/>
          <ac:spMkLst>
            <pc:docMk/>
            <pc:sldMk cId="2788333131" sldId="279"/>
            <ac:spMk id="9" creationId="{00000000-0000-0000-0000-000000000000}"/>
          </ac:spMkLst>
        </pc:spChg>
        <pc:spChg chg="mod">
          <ac:chgData name="John Steijns" userId="db0bba1a1b98ed9d" providerId="LiveId" clId="{CA9958A6-F257-41DC-9F32-71EAABC5F4E3}" dt="2019-08-24T10:20:43.690" v="1812" actId="1076"/>
          <ac:spMkLst>
            <pc:docMk/>
            <pc:sldMk cId="2788333131" sldId="279"/>
            <ac:spMk id="13" creationId="{00000000-0000-0000-0000-000000000000}"/>
          </ac:spMkLst>
        </pc:spChg>
        <pc:spChg chg="mod">
          <ac:chgData name="John Steijns" userId="db0bba1a1b98ed9d" providerId="LiveId" clId="{CA9958A6-F257-41DC-9F32-71EAABC5F4E3}" dt="2019-08-24T10:38:39.567" v="1923" actId="1076"/>
          <ac:spMkLst>
            <pc:docMk/>
            <pc:sldMk cId="2788333131" sldId="279"/>
            <ac:spMk id="14" creationId="{2387F8EA-19C2-4D19-A479-6324D4D26F7F}"/>
          </ac:spMkLst>
        </pc:spChg>
        <pc:spChg chg="mod">
          <ac:chgData name="John Steijns" userId="db0bba1a1b98ed9d" providerId="LiveId" clId="{CA9958A6-F257-41DC-9F32-71EAABC5F4E3}" dt="2019-08-24T10:20:26.309" v="1810" actId="20577"/>
          <ac:spMkLst>
            <pc:docMk/>
            <pc:sldMk cId="2788333131" sldId="279"/>
            <ac:spMk id="15" creationId="{00000000-0000-0000-0000-000000000000}"/>
          </ac:spMkLst>
        </pc:spChg>
        <pc:spChg chg="add">
          <ac:chgData name="John Steijns" userId="db0bba1a1b98ed9d" providerId="LiveId" clId="{CA9958A6-F257-41DC-9F32-71EAABC5F4E3}" dt="2019-08-23T07:46:36.757" v="1232"/>
          <ac:spMkLst>
            <pc:docMk/>
            <pc:sldMk cId="2788333131" sldId="279"/>
            <ac:spMk id="16" creationId="{9CACE55E-C49B-44A4-9B39-233476DD6304}"/>
          </ac:spMkLst>
        </pc:spChg>
        <pc:picChg chg="del">
          <ac:chgData name="John Steijns" userId="db0bba1a1b98ed9d" providerId="LiveId" clId="{CA9958A6-F257-41DC-9F32-71EAABC5F4E3}" dt="2019-08-24T10:18:43.753" v="1797" actId="478"/>
          <ac:picMkLst>
            <pc:docMk/>
            <pc:sldMk cId="2788333131" sldId="279"/>
            <ac:picMk id="10" creationId="{00000000-0000-0000-0000-000000000000}"/>
          </ac:picMkLst>
        </pc:picChg>
        <pc:picChg chg="add">
          <ac:chgData name="John Steijns" userId="db0bba1a1b98ed9d" providerId="LiveId" clId="{CA9958A6-F257-41DC-9F32-71EAABC5F4E3}" dt="2019-08-24T09:41:26.323" v="1474"/>
          <ac:picMkLst>
            <pc:docMk/>
            <pc:sldMk cId="2788333131" sldId="279"/>
            <ac:picMk id="17" creationId="{9915AA05-AFA8-4721-9B08-022615E7C2A5}"/>
          </ac:picMkLst>
        </pc:picChg>
        <pc:picChg chg="add">
          <ac:chgData name="John Steijns" userId="db0bba1a1b98ed9d" providerId="LiveId" clId="{CA9958A6-F257-41DC-9F32-71EAABC5F4E3}" dt="2019-08-25T10:42:14.779" v="2047"/>
          <ac:picMkLst>
            <pc:docMk/>
            <pc:sldMk cId="2788333131" sldId="279"/>
            <ac:picMk id="18" creationId="{A484D7B8-52BB-43E9-A73B-8C32DFC26314}"/>
          </ac:picMkLst>
        </pc:picChg>
        <pc:picChg chg="mod">
          <ac:chgData name="John Steijns" userId="db0bba1a1b98ed9d" providerId="LiveId" clId="{CA9958A6-F257-41DC-9F32-71EAABC5F4E3}" dt="2019-08-24T10:20:40.081" v="1811" actId="14100"/>
          <ac:picMkLst>
            <pc:docMk/>
            <pc:sldMk cId="2788333131" sldId="279"/>
            <ac:picMk id="1028" creationId="{00000000-0000-0000-0000-000000000000}"/>
          </ac:picMkLst>
        </pc:picChg>
        <pc:picChg chg="add mod">
          <ac:chgData name="John Steijns" userId="db0bba1a1b98ed9d" providerId="LiveId" clId="{CA9958A6-F257-41DC-9F32-71EAABC5F4E3}" dt="2019-08-24T10:19:00.313" v="1803" actId="167"/>
          <ac:picMkLst>
            <pc:docMk/>
            <pc:sldMk cId="2788333131" sldId="279"/>
            <ac:picMk id="2050" creationId="{84270CE1-6440-40EC-A25F-BD301CF4C7ED}"/>
          </ac:picMkLst>
        </pc:picChg>
      </pc:sldChg>
      <pc:sldChg chg="addSp delSp modSp modTransition">
        <pc:chgData name="John Steijns" userId="db0bba1a1b98ed9d" providerId="LiveId" clId="{CA9958A6-F257-41DC-9F32-71EAABC5F4E3}" dt="2019-08-30T07:53:10.272" v="2186" actId="113"/>
        <pc:sldMkLst>
          <pc:docMk/>
          <pc:sldMk cId="1332294091" sldId="280"/>
        </pc:sldMkLst>
        <pc:spChg chg="mod">
          <ac:chgData name="John Steijns" userId="db0bba1a1b98ed9d" providerId="LiveId" clId="{CA9958A6-F257-41DC-9F32-71EAABC5F4E3}" dt="2019-08-24T10:22:20.880" v="1841" actId="113"/>
          <ac:spMkLst>
            <pc:docMk/>
            <pc:sldMk cId="1332294091" sldId="280"/>
            <ac:spMk id="2" creationId="{00000000-0000-0000-0000-000000000000}"/>
          </ac:spMkLst>
        </pc:spChg>
        <pc:spChg chg="del">
          <ac:chgData name="John Steijns" userId="db0bba1a1b98ed9d" providerId="LiveId" clId="{CA9958A6-F257-41DC-9F32-71EAABC5F4E3}" dt="2019-08-23T07:45:01.121" v="1211" actId="478"/>
          <ac:spMkLst>
            <pc:docMk/>
            <pc:sldMk cId="1332294091" sldId="280"/>
            <ac:spMk id="5" creationId="{00000000-0000-0000-0000-000000000000}"/>
          </ac:spMkLst>
        </pc:spChg>
        <pc:spChg chg="mod">
          <ac:chgData name="John Steijns" userId="db0bba1a1b98ed9d" providerId="LiveId" clId="{CA9958A6-F257-41DC-9F32-71EAABC5F4E3}" dt="2019-08-30T07:53:10.272" v="2186" actId="113"/>
          <ac:spMkLst>
            <pc:docMk/>
            <pc:sldMk cId="1332294091" sldId="280"/>
            <ac:spMk id="7" creationId="{00000000-0000-0000-0000-000000000000}"/>
          </ac:spMkLst>
        </pc:spChg>
        <pc:spChg chg="add">
          <ac:chgData name="John Steijns" userId="db0bba1a1b98ed9d" providerId="LiveId" clId="{CA9958A6-F257-41DC-9F32-71EAABC5F4E3}" dt="2019-08-23T07:45:01.927" v="1212"/>
          <ac:spMkLst>
            <pc:docMk/>
            <pc:sldMk cId="1332294091" sldId="280"/>
            <ac:spMk id="8" creationId="{50BAE3AF-036B-480B-9D8A-21D51BA8211F}"/>
          </ac:spMkLst>
        </pc:spChg>
        <pc:picChg chg="add">
          <ac:chgData name="John Steijns" userId="db0bba1a1b98ed9d" providerId="LiveId" clId="{CA9958A6-F257-41DC-9F32-71EAABC5F4E3}" dt="2019-08-24T09:41:31.279" v="1475"/>
          <ac:picMkLst>
            <pc:docMk/>
            <pc:sldMk cId="1332294091" sldId="280"/>
            <ac:picMk id="9" creationId="{C41C0492-CD4A-4EFA-8494-6BD1D28267D4}"/>
          </ac:picMkLst>
        </pc:picChg>
        <pc:picChg chg="add mod">
          <ac:chgData name="John Steijns" userId="db0bba1a1b98ed9d" providerId="LiveId" clId="{CA9958A6-F257-41DC-9F32-71EAABC5F4E3}" dt="2019-08-25T10:42:33.461" v="2050" actId="14100"/>
          <ac:picMkLst>
            <pc:docMk/>
            <pc:sldMk cId="1332294091" sldId="280"/>
            <ac:picMk id="10" creationId="{883D6500-9ED9-4A65-8290-04D8697A84EA}"/>
          </ac:picMkLst>
        </pc:picChg>
        <pc:picChg chg="add del">
          <ac:chgData name="John Steijns" userId="db0bba1a1b98ed9d" providerId="LiveId" clId="{CA9958A6-F257-41DC-9F32-71EAABC5F4E3}" dt="2019-08-25T10:57:11.745" v="2102" actId="478"/>
          <ac:picMkLst>
            <pc:docMk/>
            <pc:sldMk cId="1332294091" sldId="280"/>
            <ac:picMk id="1026" creationId="{2B1D13E5-09A3-4E16-886A-AF26667E12C2}"/>
          </ac:picMkLst>
        </pc:picChg>
        <pc:picChg chg="add mod">
          <ac:chgData name="John Steijns" userId="db0bba1a1b98ed9d" providerId="LiveId" clId="{CA9958A6-F257-41DC-9F32-71EAABC5F4E3}" dt="2019-08-30T07:52:23.604" v="2182" actId="1076"/>
          <ac:picMkLst>
            <pc:docMk/>
            <pc:sldMk cId="1332294091" sldId="280"/>
            <ac:picMk id="1028" creationId="{BC7A5A6C-40AE-41EF-8B04-C47EE98A0AE3}"/>
          </ac:picMkLst>
        </pc:picChg>
      </pc:sldChg>
      <pc:sldChg chg="addSp delSp modSp modTransition">
        <pc:chgData name="John Steijns" userId="db0bba1a1b98ed9d" providerId="LiveId" clId="{CA9958A6-F257-41DC-9F32-71EAABC5F4E3}" dt="2019-08-30T07:58:03.626" v="2206" actId="1076"/>
        <pc:sldMkLst>
          <pc:docMk/>
          <pc:sldMk cId="109062006" sldId="281"/>
        </pc:sldMkLst>
        <pc:spChg chg="del">
          <ac:chgData name="John Steijns" userId="db0bba1a1b98ed9d" providerId="LiveId" clId="{CA9958A6-F257-41DC-9F32-71EAABC5F4E3}" dt="2019-08-23T07:44:52.612" v="1209" actId="478"/>
          <ac:spMkLst>
            <pc:docMk/>
            <pc:sldMk cId="109062006" sldId="281"/>
            <ac:spMk id="4" creationId="{00000000-0000-0000-0000-000000000000}"/>
          </ac:spMkLst>
        </pc:spChg>
        <pc:spChg chg="mod">
          <ac:chgData name="John Steijns" userId="db0bba1a1b98ed9d" providerId="LiveId" clId="{CA9958A6-F257-41DC-9F32-71EAABC5F4E3}" dt="2019-08-30T07:58:03.626" v="2206" actId="1076"/>
          <ac:spMkLst>
            <pc:docMk/>
            <pc:sldMk cId="109062006" sldId="281"/>
            <ac:spMk id="5" creationId="{00000000-0000-0000-0000-000000000000}"/>
          </ac:spMkLst>
        </pc:spChg>
        <pc:spChg chg="add">
          <ac:chgData name="John Steijns" userId="db0bba1a1b98ed9d" providerId="LiveId" clId="{CA9958A6-F257-41DC-9F32-71EAABC5F4E3}" dt="2019-08-23T07:44:53.654" v="1210"/>
          <ac:spMkLst>
            <pc:docMk/>
            <pc:sldMk cId="109062006" sldId="281"/>
            <ac:spMk id="7" creationId="{87B3CB64-68DB-4848-A71E-D7292545396E}"/>
          </ac:spMkLst>
        </pc:spChg>
        <pc:picChg chg="add">
          <ac:chgData name="John Steijns" userId="db0bba1a1b98ed9d" providerId="LiveId" clId="{CA9958A6-F257-41DC-9F32-71EAABC5F4E3}" dt="2019-08-24T09:41:35.016" v="1476"/>
          <ac:picMkLst>
            <pc:docMk/>
            <pc:sldMk cId="109062006" sldId="281"/>
            <ac:picMk id="8" creationId="{040D0294-0190-40A6-B342-4768D5614F79}"/>
          </ac:picMkLst>
        </pc:picChg>
        <pc:picChg chg="add mod ord">
          <ac:chgData name="John Steijns" userId="db0bba1a1b98ed9d" providerId="LiveId" clId="{CA9958A6-F257-41DC-9F32-71EAABC5F4E3}" dt="2019-08-25T10:43:09.293" v="2055" actId="1076"/>
          <ac:picMkLst>
            <pc:docMk/>
            <pc:sldMk cId="109062006" sldId="281"/>
            <ac:picMk id="9" creationId="{6A70055B-0B2C-4010-8ADF-2D69E12EADD7}"/>
          </ac:picMkLst>
        </pc:picChg>
      </pc:sldChg>
      <pc:sldChg chg="addSp delSp modSp modTransition modAnim">
        <pc:chgData name="John Steijns" userId="db0bba1a1b98ed9d" providerId="LiveId" clId="{CA9958A6-F257-41DC-9F32-71EAABC5F4E3}" dt="2019-08-30T08:01:48.243" v="2227"/>
        <pc:sldMkLst>
          <pc:docMk/>
          <pc:sldMk cId="3971194441" sldId="282"/>
        </pc:sldMkLst>
        <pc:spChg chg="mod">
          <ac:chgData name="John Steijns" userId="db0bba1a1b98ed9d" providerId="LiveId" clId="{CA9958A6-F257-41DC-9F32-71EAABC5F4E3}" dt="2019-08-25T11:04:34.096" v="2137" actId="27636"/>
          <ac:spMkLst>
            <pc:docMk/>
            <pc:sldMk cId="3971194441" sldId="282"/>
            <ac:spMk id="2" creationId="{00000000-0000-0000-0000-000000000000}"/>
          </ac:spMkLst>
        </pc:spChg>
        <pc:spChg chg="mod">
          <ac:chgData name="John Steijns" userId="db0bba1a1b98ed9d" providerId="LiveId" clId="{CA9958A6-F257-41DC-9F32-71EAABC5F4E3}" dt="2019-08-30T07:59:14.680" v="2224" actId="113"/>
          <ac:spMkLst>
            <pc:docMk/>
            <pc:sldMk cId="3971194441" sldId="282"/>
            <ac:spMk id="3" creationId="{00000000-0000-0000-0000-000000000000}"/>
          </ac:spMkLst>
        </pc:spChg>
        <pc:spChg chg="del mod">
          <ac:chgData name="John Steijns" userId="db0bba1a1b98ed9d" providerId="LiveId" clId="{CA9958A6-F257-41DC-9F32-71EAABC5F4E3}" dt="2019-08-23T07:44:43.975" v="1207" actId="478"/>
          <ac:spMkLst>
            <pc:docMk/>
            <pc:sldMk cId="3971194441" sldId="282"/>
            <ac:spMk id="7" creationId="{00000000-0000-0000-0000-000000000000}"/>
          </ac:spMkLst>
        </pc:spChg>
        <pc:spChg chg="add del">
          <ac:chgData name="John Steijns" userId="db0bba1a1b98ed9d" providerId="LiveId" clId="{CA9958A6-F257-41DC-9F32-71EAABC5F4E3}" dt="2019-08-23T07:44:36.417" v="1205"/>
          <ac:spMkLst>
            <pc:docMk/>
            <pc:sldMk cId="3971194441" sldId="282"/>
            <ac:spMk id="9" creationId="{1BECD396-52A3-4DAB-88E8-CCBF34C76F47}"/>
          </ac:spMkLst>
        </pc:spChg>
        <pc:spChg chg="add">
          <ac:chgData name="John Steijns" userId="db0bba1a1b98ed9d" providerId="LiveId" clId="{CA9958A6-F257-41DC-9F32-71EAABC5F4E3}" dt="2019-08-23T07:44:45.347" v="1208"/>
          <ac:spMkLst>
            <pc:docMk/>
            <pc:sldMk cId="3971194441" sldId="282"/>
            <ac:spMk id="10" creationId="{88BEFC73-5705-436E-9E4B-42F657AC35B7}"/>
          </ac:spMkLst>
        </pc:spChg>
        <pc:picChg chg="add mod">
          <ac:chgData name="John Steijns" userId="db0bba1a1b98ed9d" providerId="LiveId" clId="{CA9958A6-F257-41DC-9F32-71EAABC5F4E3}" dt="2019-08-25T11:03:19.181" v="2116" actId="14100"/>
          <ac:picMkLst>
            <pc:docMk/>
            <pc:sldMk cId="3971194441" sldId="282"/>
            <ac:picMk id="7" creationId="{22622B5F-C2A0-489B-BE88-D5FBBD2BD5DA}"/>
          </ac:picMkLst>
        </pc:picChg>
        <pc:picChg chg="add">
          <ac:chgData name="John Steijns" userId="db0bba1a1b98ed9d" providerId="LiveId" clId="{CA9958A6-F257-41DC-9F32-71EAABC5F4E3}" dt="2019-08-24T09:41:42.767" v="1477"/>
          <ac:picMkLst>
            <pc:docMk/>
            <pc:sldMk cId="3971194441" sldId="282"/>
            <ac:picMk id="9" creationId="{0488B78A-A376-4DC6-881D-CBE17B4935C5}"/>
          </ac:picMkLst>
        </pc:picChg>
        <pc:picChg chg="add mod">
          <ac:chgData name="John Steijns" userId="db0bba1a1b98ed9d" providerId="LiveId" clId="{CA9958A6-F257-41DC-9F32-71EAABC5F4E3}" dt="2019-08-25T10:43:29.846" v="2058" actId="14100"/>
          <ac:picMkLst>
            <pc:docMk/>
            <pc:sldMk cId="3971194441" sldId="282"/>
            <ac:picMk id="11" creationId="{EE067B4C-3885-49F6-BAAB-E509A3384927}"/>
          </ac:picMkLst>
        </pc:picChg>
        <pc:picChg chg="add mod">
          <ac:chgData name="John Steijns" userId="db0bba1a1b98ed9d" providerId="LiveId" clId="{CA9958A6-F257-41DC-9F32-71EAABC5F4E3}" dt="2019-08-25T11:04:00.642" v="2128" actId="1076"/>
          <ac:picMkLst>
            <pc:docMk/>
            <pc:sldMk cId="3971194441" sldId="282"/>
            <ac:picMk id="12" creationId="{D3D3EF42-227B-42D2-8FD4-C7E0F2621605}"/>
          </ac:picMkLst>
        </pc:picChg>
        <pc:picChg chg="add mod">
          <ac:chgData name="John Steijns" userId="db0bba1a1b98ed9d" providerId="LiveId" clId="{CA9958A6-F257-41DC-9F32-71EAABC5F4E3}" dt="2019-08-30T08:01:24.483" v="2225" actId="14826"/>
          <ac:picMkLst>
            <pc:docMk/>
            <pc:sldMk cId="3971194441" sldId="282"/>
            <ac:picMk id="13" creationId="{397D2D26-986F-4640-B7E9-7F3DF1043A09}"/>
          </ac:picMkLst>
        </pc:picChg>
      </pc:sldChg>
      <pc:sldChg chg="addSp delSp modSp modTransition modAnim">
        <pc:chgData name="John Steijns" userId="db0bba1a1b98ed9d" providerId="LiveId" clId="{CA9958A6-F257-41DC-9F32-71EAABC5F4E3}" dt="2019-08-25T10:53:39.480" v="2094"/>
        <pc:sldMkLst>
          <pc:docMk/>
          <pc:sldMk cId="1445667631" sldId="283"/>
        </pc:sldMkLst>
        <pc:spChg chg="mod">
          <ac:chgData name="John Steijns" userId="db0bba1a1b98ed9d" providerId="LiveId" clId="{CA9958A6-F257-41DC-9F32-71EAABC5F4E3}" dt="2019-08-23T07:13:57.645" v="806" actId="1076"/>
          <ac:spMkLst>
            <pc:docMk/>
            <pc:sldMk cId="1445667631" sldId="283"/>
            <ac:spMk id="2" creationId="{00000000-0000-0000-0000-000000000000}"/>
          </ac:spMkLst>
        </pc:spChg>
        <pc:spChg chg="del">
          <ac:chgData name="John Steijns" userId="db0bba1a1b98ed9d" providerId="LiveId" clId="{CA9958A6-F257-41DC-9F32-71EAABC5F4E3}" dt="2019-08-23T06:54:17.559" v="750" actId="478"/>
          <ac:spMkLst>
            <pc:docMk/>
            <pc:sldMk cId="1445667631" sldId="283"/>
            <ac:spMk id="3" creationId="{00000000-0000-0000-0000-000000000000}"/>
          </ac:spMkLst>
        </pc:spChg>
        <pc:spChg chg="del">
          <ac:chgData name="John Steijns" userId="db0bba1a1b98ed9d" providerId="LiveId" clId="{CA9958A6-F257-41DC-9F32-71EAABC5F4E3}" dt="2019-08-23T06:54:25.196" v="751" actId="478"/>
          <ac:spMkLst>
            <pc:docMk/>
            <pc:sldMk cId="1445667631" sldId="283"/>
            <ac:spMk id="4" creationId="{00000000-0000-0000-0000-000000000000}"/>
          </ac:spMkLst>
        </pc:spChg>
        <pc:spChg chg="mod">
          <ac:chgData name="John Steijns" userId="db0bba1a1b98ed9d" providerId="LiveId" clId="{CA9958A6-F257-41DC-9F32-71EAABC5F4E3}" dt="2019-08-23T07:44:05.095" v="1203" actId="14100"/>
          <ac:spMkLst>
            <pc:docMk/>
            <pc:sldMk cId="1445667631" sldId="283"/>
            <ac:spMk id="7" creationId="{00000000-0000-0000-0000-000000000000}"/>
          </ac:spMkLst>
        </pc:spChg>
        <pc:picChg chg="add mod">
          <ac:chgData name="John Steijns" userId="db0bba1a1b98ed9d" providerId="LiveId" clId="{CA9958A6-F257-41DC-9F32-71EAABC5F4E3}" dt="2019-08-23T06:55:44.328" v="767" actId="1076"/>
          <ac:picMkLst>
            <pc:docMk/>
            <pc:sldMk cId="1445667631" sldId="283"/>
            <ac:picMk id="8" creationId="{99F77082-5CCB-4705-BA09-B08CB5C6A59D}"/>
          </ac:picMkLst>
        </pc:picChg>
        <pc:picChg chg="add">
          <ac:chgData name="John Steijns" userId="db0bba1a1b98ed9d" providerId="LiveId" clId="{CA9958A6-F257-41DC-9F32-71EAABC5F4E3}" dt="2019-08-24T09:41:46.879" v="1478"/>
          <ac:picMkLst>
            <pc:docMk/>
            <pc:sldMk cId="1445667631" sldId="283"/>
            <ac:picMk id="9" creationId="{F440F084-38E1-47ED-942F-B6865D83E5E7}"/>
          </ac:picMkLst>
        </pc:picChg>
        <pc:picChg chg="add ord">
          <ac:chgData name="John Steijns" userId="db0bba1a1b98ed9d" providerId="LiveId" clId="{CA9958A6-F257-41DC-9F32-71EAABC5F4E3}" dt="2019-08-25T10:43:59.151" v="2060" actId="167"/>
          <ac:picMkLst>
            <pc:docMk/>
            <pc:sldMk cId="1445667631" sldId="283"/>
            <ac:picMk id="10" creationId="{82C7C077-7613-492A-9B82-70EAC3230E10}"/>
          </ac:picMkLst>
        </pc:picChg>
      </pc:sldChg>
      <pc:sldChg chg="addSp modSp add modTransition">
        <pc:chgData name="John Steijns" userId="db0bba1a1b98ed9d" providerId="LiveId" clId="{CA9958A6-F257-41DC-9F32-71EAABC5F4E3}" dt="2019-08-30T07:51:42.627" v="2172" actId="20577"/>
        <pc:sldMkLst>
          <pc:docMk/>
          <pc:sldMk cId="3905438226" sldId="284"/>
        </pc:sldMkLst>
        <pc:spChg chg="mod">
          <ac:chgData name="John Steijns" userId="db0bba1a1b98ed9d" providerId="LiveId" clId="{CA9958A6-F257-41DC-9F32-71EAABC5F4E3}" dt="2019-08-21T08:09:13.189" v="607" actId="20577"/>
          <ac:spMkLst>
            <pc:docMk/>
            <pc:sldMk cId="3905438226" sldId="284"/>
            <ac:spMk id="4" creationId="{00000000-0000-0000-0000-000000000000}"/>
          </ac:spMkLst>
        </pc:spChg>
        <pc:spChg chg="mod">
          <ac:chgData name="John Steijns" userId="db0bba1a1b98ed9d" providerId="LiveId" clId="{CA9958A6-F257-41DC-9F32-71EAABC5F4E3}" dt="2019-08-30T07:51:42.627" v="2172" actId="20577"/>
          <ac:spMkLst>
            <pc:docMk/>
            <pc:sldMk cId="3905438226" sldId="284"/>
            <ac:spMk id="5" creationId="{00000000-0000-0000-0000-000000000000}"/>
          </ac:spMkLst>
        </pc:spChg>
        <pc:spChg chg="add">
          <ac:chgData name="John Steijns" userId="db0bba1a1b98ed9d" providerId="LiveId" clId="{CA9958A6-F257-41DC-9F32-71EAABC5F4E3}" dt="2019-08-21T08:11:46.358" v="656"/>
          <ac:spMkLst>
            <pc:docMk/>
            <pc:sldMk cId="3905438226" sldId="284"/>
            <ac:spMk id="6" creationId="{2387F8EA-19C2-4D19-A479-6324D4D26F7F}"/>
          </ac:spMkLst>
        </pc:spChg>
        <pc:picChg chg="add">
          <ac:chgData name="John Steijns" userId="db0bba1a1b98ed9d" providerId="LiveId" clId="{CA9958A6-F257-41DC-9F32-71EAABC5F4E3}" dt="2019-08-24T09:41:21.212" v="1473"/>
          <ac:picMkLst>
            <pc:docMk/>
            <pc:sldMk cId="3905438226" sldId="284"/>
            <ac:picMk id="7" creationId="{CF09F812-5525-446D-A28C-06CCD51F4AD5}"/>
          </ac:picMkLst>
        </pc:picChg>
        <pc:picChg chg="add">
          <ac:chgData name="John Steijns" userId="db0bba1a1b98ed9d" providerId="LiveId" clId="{CA9958A6-F257-41DC-9F32-71EAABC5F4E3}" dt="2019-08-25T10:42:07.652" v="2046"/>
          <ac:picMkLst>
            <pc:docMk/>
            <pc:sldMk cId="3905438226" sldId="284"/>
            <ac:picMk id="8" creationId="{3ACE6976-2BF3-4F88-8935-CE91A4BCA224}"/>
          </ac:picMkLst>
        </pc:picChg>
      </pc:sldChg>
      <pc:sldChg chg="addSp modSp add modTransition">
        <pc:chgData name="John Steijns" userId="db0bba1a1b98ed9d" providerId="LiveId" clId="{CA9958A6-F257-41DC-9F32-71EAABC5F4E3}" dt="2019-08-30T07:51:16.567" v="2163" actId="20577"/>
        <pc:sldMkLst>
          <pc:docMk/>
          <pc:sldMk cId="1253522424" sldId="285"/>
        </pc:sldMkLst>
        <pc:spChg chg="mod">
          <ac:chgData name="John Steijns" userId="db0bba1a1b98ed9d" providerId="LiveId" clId="{CA9958A6-F257-41DC-9F32-71EAABC5F4E3}" dt="2019-08-21T08:07:30.476" v="599" actId="20577"/>
          <ac:spMkLst>
            <pc:docMk/>
            <pc:sldMk cId="1253522424" sldId="285"/>
            <ac:spMk id="4" creationId="{00000000-0000-0000-0000-000000000000}"/>
          </ac:spMkLst>
        </pc:spChg>
        <pc:spChg chg="mod">
          <ac:chgData name="John Steijns" userId="db0bba1a1b98ed9d" providerId="LiveId" clId="{CA9958A6-F257-41DC-9F32-71EAABC5F4E3}" dt="2019-08-30T07:51:16.567" v="2163" actId="20577"/>
          <ac:spMkLst>
            <pc:docMk/>
            <pc:sldMk cId="1253522424" sldId="285"/>
            <ac:spMk id="5" creationId="{00000000-0000-0000-0000-000000000000}"/>
          </ac:spMkLst>
        </pc:spChg>
        <pc:spChg chg="add">
          <ac:chgData name="John Steijns" userId="db0bba1a1b98ed9d" providerId="LiveId" clId="{CA9958A6-F257-41DC-9F32-71EAABC5F4E3}" dt="2019-08-21T08:11:42.762" v="655"/>
          <ac:spMkLst>
            <pc:docMk/>
            <pc:sldMk cId="1253522424" sldId="285"/>
            <ac:spMk id="6" creationId="{A550C634-5D99-46FC-BAB5-F31C72BBD4D2}"/>
          </ac:spMkLst>
        </pc:spChg>
        <pc:picChg chg="add">
          <ac:chgData name="John Steijns" userId="db0bba1a1b98ed9d" providerId="LiveId" clId="{CA9958A6-F257-41DC-9F32-71EAABC5F4E3}" dt="2019-08-24T09:41:14.976" v="1472"/>
          <ac:picMkLst>
            <pc:docMk/>
            <pc:sldMk cId="1253522424" sldId="285"/>
            <ac:picMk id="7" creationId="{929525BA-364E-4CA2-8794-ED07512B9323}"/>
          </ac:picMkLst>
        </pc:picChg>
        <pc:picChg chg="add">
          <ac:chgData name="John Steijns" userId="db0bba1a1b98ed9d" providerId="LiveId" clId="{CA9958A6-F257-41DC-9F32-71EAABC5F4E3}" dt="2019-08-25T10:42:04.606" v="2045"/>
          <ac:picMkLst>
            <pc:docMk/>
            <pc:sldMk cId="1253522424" sldId="285"/>
            <ac:picMk id="8" creationId="{002F3007-EA20-482D-BA8C-38F8D7F8D665}"/>
          </ac:picMkLst>
        </pc:picChg>
      </pc:sldChg>
      <pc:sldChg chg="addSp modSp add modTransition">
        <pc:chgData name="John Steijns" userId="db0bba1a1b98ed9d" providerId="LiveId" clId="{CA9958A6-F257-41DC-9F32-71EAABC5F4E3}" dt="2019-08-30T08:03:46.517" v="2235" actId="20577"/>
        <pc:sldMkLst>
          <pc:docMk/>
          <pc:sldMk cId="3779137771" sldId="286"/>
        </pc:sldMkLst>
        <pc:spChg chg="mod">
          <ac:chgData name="John Steijns" userId="db0bba1a1b98ed9d" providerId="LiveId" clId="{CA9958A6-F257-41DC-9F32-71EAABC5F4E3}" dt="2019-08-30T08:03:16.537" v="2232" actId="20577"/>
          <ac:spMkLst>
            <pc:docMk/>
            <pc:sldMk cId="3779137771" sldId="286"/>
            <ac:spMk id="2" creationId="{58737FDF-18CE-43A2-9BE7-E8BACB562A05}"/>
          </ac:spMkLst>
        </pc:spChg>
        <pc:spChg chg="mod">
          <ac:chgData name="John Steijns" userId="db0bba1a1b98ed9d" providerId="LiveId" clId="{CA9958A6-F257-41DC-9F32-71EAABC5F4E3}" dt="2019-08-30T08:03:46.517" v="2235" actId="20577"/>
          <ac:spMkLst>
            <pc:docMk/>
            <pc:sldMk cId="3779137771" sldId="286"/>
            <ac:spMk id="3" creationId="{F8A3542B-DD6E-47BD-8C9A-AB640D1D1160}"/>
          </ac:spMkLst>
        </pc:spChg>
        <pc:spChg chg="mod">
          <ac:chgData name="John Steijns" userId="db0bba1a1b98ed9d" providerId="LiveId" clId="{CA9958A6-F257-41DC-9F32-71EAABC5F4E3}" dt="2019-08-23T07:43:40.252" v="1201" actId="14100"/>
          <ac:spMkLst>
            <pc:docMk/>
            <pc:sldMk cId="3779137771" sldId="286"/>
            <ac:spMk id="6" creationId="{37F7EC9D-BAA1-4E25-9C16-1359C4615871}"/>
          </ac:spMkLst>
        </pc:spChg>
        <pc:picChg chg="add">
          <ac:chgData name="John Steijns" userId="db0bba1a1b98ed9d" providerId="LiveId" clId="{CA9958A6-F257-41DC-9F32-71EAABC5F4E3}" dt="2019-08-24T09:41:50.303" v="1479"/>
          <ac:picMkLst>
            <pc:docMk/>
            <pc:sldMk cId="3779137771" sldId="286"/>
            <ac:picMk id="7" creationId="{177CC234-B42A-4F34-A9E7-E2A1CCE61BD4}"/>
          </ac:picMkLst>
        </pc:picChg>
        <pc:picChg chg="add">
          <ac:chgData name="John Steijns" userId="db0bba1a1b98ed9d" providerId="LiveId" clId="{CA9958A6-F257-41DC-9F32-71EAABC5F4E3}" dt="2019-08-25T10:44:05.223" v="2061"/>
          <ac:picMkLst>
            <pc:docMk/>
            <pc:sldMk cId="3779137771" sldId="286"/>
            <ac:picMk id="8" creationId="{6B83A41C-8718-4EDD-81B5-9E44AC5F5193}"/>
          </ac:picMkLst>
        </pc:picChg>
      </pc:sldChg>
      <pc:sldChg chg="addSp delSp modSp add modTransition">
        <pc:chgData name="John Steijns" userId="db0bba1a1b98ed9d" providerId="LiveId" clId="{CA9958A6-F257-41DC-9F32-71EAABC5F4E3}" dt="2019-08-25T10:56:19.292" v="2100" actId="1076"/>
        <pc:sldMkLst>
          <pc:docMk/>
          <pc:sldMk cId="1711904303" sldId="287"/>
        </pc:sldMkLst>
        <pc:spChg chg="mod">
          <ac:chgData name="John Steijns" userId="db0bba1a1b98ed9d" providerId="LiveId" clId="{CA9958A6-F257-41DC-9F32-71EAABC5F4E3}" dt="2019-08-24T10:48:01.519" v="1983" actId="1076"/>
          <ac:spMkLst>
            <pc:docMk/>
            <pc:sldMk cId="1711904303" sldId="287"/>
            <ac:spMk id="2" creationId="{215EC780-EB49-42EC-8546-0BA8E8AEF37C}"/>
          </ac:spMkLst>
        </pc:spChg>
        <pc:spChg chg="mod">
          <ac:chgData name="John Steijns" userId="db0bba1a1b98ed9d" providerId="LiveId" clId="{CA9958A6-F257-41DC-9F32-71EAABC5F4E3}" dt="2019-08-24T10:47:05.964" v="1977" actId="20577"/>
          <ac:spMkLst>
            <pc:docMk/>
            <pc:sldMk cId="1711904303" sldId="287"/>
            <ac:spMk id="3" creationId="{381E4989-102B-411B-B547-B29A3C32570D}"/>
          </ac:spMkLst>
        </pc:spChg>
        <pc:picChg chg="add">
          <ac:chgData name="John Steijns" userId="db0bba1a1b98ed9d" providerId="LiveId" clId="{CA9958A6-F257-41DC-9F32-71EAABC5F4E3}" dt="2019-08-24T09:41:53.646" v="1480"/>
          <ac:picMkLst>
            <pc:docMk/>
            <pc:sldMk cId="1711904303" sldId="287"/>
            <ac:picMk id="4" creationId="{4435ED42-235F-489A-B0F7-6C1903E1555F}"/>
          </ac:picMkLst>
        </pc:picChg>
        <pc:picChg chg="add del mod">
          <ac:chgData name="John Steijns" userId="db0bba1a1b98ed9d" providerId="LiveId" clId="{CA9958A6-F257-41DC-9F32-71EAABC5F4E3}" dt="2019-08-25T10:44:26.019" v="2065" actId="478"/>
          <ac:picMkLst>
            <pc:docMk/>
            <pc:sldMk cId="1711904303" sldId="287"/>
            <ac:picMk id="7" creationId="{1C6408E6-DF5C-4F25-A5F5-FFE628616E5E}"/>
          </ac:picMkLst>
        </pc:picChg>
        <pc:picChg chg="add mod">
          <ac:chgData name="John Steijns" userId="db0bba1a1b98ed9d" providerId="LiveId" clId="{CA9958A6-F257-41DC-9F32-71EAABC5F4E3}" dt="2019-08-25T10:44:21.220" v="2064" actId="14100"/>
          <ac:picMkLst>
            <pc:docMk/>
            <pc:sldMk cId="1711904303" sldId="287"/>
            <ac:picMk id="12" creationId="{E3D78ECF-BEA5-494F-84D9-D9A402A68773}"/>
          </ac:picMkLst>
        </pc:picChg>
        <pc:picChg chg="add mod">
          <ac:chgData name="John Steijns" userId="db0bba1a1b98ed9d" providerId="LiveId" clId="{CA9958A6-F257-41DC-9F32-71EAABC5F4E3}" dt="2019-08-25T10:44:45.664" v="2070" actId="1076"/>
          <ac:picMkLst>
            <pc:docMk/>
            <pc:sldMk cId="1711904303" sldId="287"/>
            <ac:picMk id="13" creationId="{7F794F5F-A2BD-48C1-9E10-AD01E4111872}"/>
          </ac:picMkLst>
        </pc:picChg>
        <pc:picChg chg="add mod">
          <ac:chgData name="John Steijns" userId="db0bba1a1b98ed9d" providerId="LiveId" clId="{CA9958A6-F257-41DC-9F32-71EAABC5F4E3}" dt="2019-08-24T10:47:12.616" v="1978" actId="1076"/>
          <ac:picMkLst>
            <pc:docMk/>
            <pc:sldMk cId="1711904303" sldId="287"/>
            <ac:picMk id="3074" creationId="{E7300F6E-3E23-4216-853B-DE35D5E02B87}"/>
          </ac:picMkLst>
        </pc:picChg>
        <pc:picChg chg="add del mod">
          <ac:chgData name="John Steijns" userId="db0bba1a1b98ed9d" providerId="LiveId" clId="{CA9958A6-F257-41DC-9F32-71EAABC5F4E3}" dt="2019-08-25T10:44:14.672" v="2062" actId="478"/>
          <ac:picMkLst>
            <pc:docMk/>
            <pc:sldMk cId="1711904303" sldId="287"/>
            <ac:picMk id="3076" creationId="{6ADB13F8-9D88-4C4F-8C16-20DFC090B2CC}"/>
          </ac:picMkLst>
        </pc:picChg>
        <pc:picChg chg="add mod">
          <ac:chgData name="John Steijns" userId="db0bba1a1b98ed9d" providerId="LiveId" clId="{CA9958A6-F257-41DC-9F32-71EAABC5F4E3}" dt="2019-08-25T10:56:19.292" v="2100" actId="1076"/>
          <ac:picMkLst>
            <pc:docMk/>
            <pc:sldMk cId="1711904303" sldId="287"/>
            <ac:picMk id="3078" creationId="{C82845AB-6859-40F6-A0DD-52B547A45649}"/>
          </ac:picMkLst>
        </pc:picChg>
        <pc:picChg chg="add mod">
          <ac:chgData name="John Steijns" userId="db0bba1a1b98ed9d" providerId="LiveId" clId="{CA9958A6-F257-41DC-9F32-71EAABC5F4E3}" dt="2019-08-24T10:56:32.306" v="2022" actId="1076"/>
          <ac:picMkLst>
            <pc:docMk/>
            <pc:sldMk cId="1711904303" sldId="287"/>
            <ac:picMk id="3080" creationId="{F642952F-E7C6-42ED-93FF-107720224B3C}"/>
          </ac:picMkLst>
        </pc:picChg>
        <pc:picChg chg="add mod">
          <ac:chgData name="John Steijns" userId="db0bba1a1b98ed9d" providerId="LiveId" clId="{CA9958A6-F257-41DC-9F32-71EAABC5F4E3}" dt="2019-08-24T10:56:44.482" v="2026" actId="1037"/>
          <ac:picMkLst>
            <pc:docMk/>
            <pc:sldMk cId="1711904303" sldId="287"/>
            <ac:picMk id="3082" creationId="{3CB47513-BE8A-4ED4-AE87-2035060B1D98}"/>
          </ac:picMkLst>
        </pc:picChg>
        <pc:picChg chg="add mod">
          <ac:chgData name="John Steijns" userId="db0bba1a1b98ed9d" providerId="LiveId" clId="{CA9958A6-F257-41DC-9F32-71EAABC5F4E3}" dt="2019-08-24T10:57:47.693" v="2036" actId="1076"/>
          <ac:picMkLst>
            <pc:docMk/>
            <pc:sldMk cId="1711904303" sldId="287"/>
            <ac:picMk id="3084" creationId="{1818A2A4-C9A0-499B-86A3-F84D878B08BF}"/>
          </ac:picMkLst>
        </pc:picChg>
      </pc:sldChg>
      <pc:sldMasterChg chg="modTransition modSldLayout">
        <pc:chgData name="John Steijns" userId="db0bba1a1b98ed9d" providerId="LiveId" clId="{CA9958A6-F257-41DC-9F32-71EAABC5F4E3}" dt="2019-08-25T10:48:13.228" v="2090"/>
        <pc:sldMasterMkLst>
          <pc:docMk/>
          <pc:sldMasterMk cId="2866046469" sldId="2147483648"/>
        </pc:sldMasterMkLst>
        <pc:sldLayoutChg chg="modTransition">
          <pc:chgData name="John Steijns" userId="db0bba1a1b98ed9d" providerId="LiveId" clId="{CA9958A6-F257-41DC-9F32-71EAABC5F4E3}" dt="2019-08-25T10:48:13.228" v="2090"/>
          <pc:sldLayoutMkLst>
            <pc:docMk/>
            <pc:sldMasterMk cId="2866046469" sldId="2147483648"/>
            <pc:sldLayoutMk cId="698731021" sldId="2147483649"/>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3405116843" sldId="2147483650"/>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1289894290" sldId="2147483651"/>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2781687897" sldId="2147483652"/>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2827180760" sldId="2147483653"/>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2465877520" sldId="2147483654"/>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1107393770" sldId="2147483655"/>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3023549573" sldId="2147483656"/>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216422472" sldId="2147483657"/>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720709254" sldId="2147483658"/>
          </pc:sldLayoutMkLst>
        </pc:sldLayoutChg>
        <pc:sldLayoutChg chg="modTransition">
          <pc:chgData name="John Steijns" userId="db0bba1a1b98ed9d" providerId="LiveId" clId="{CA9958A6-F257-41DC-9F32-71EAABC5F4E3}" dt="2019-08-25T10:48:13.228" v="2090"/>
          <pc:sldLayoutMkLst>
            <pc:docMk/>
            <pc:sldMasterMk cId="2866046469" sldId="2147483648"/>
            <pc:sldLayoutMk cId="1021014205" sldId="2147483659"/>
          </pc:sldLayoutMkLst>
        </pc:sldLayoutChg>
      </pc:sldMasterChg>
    </pc:docChg>
  </pc:docChgLst>
  <pc:docChgLst>
    <pc:chgData name="Gastgebruiker" providerId="Windows Live" clId="Web-{966C7F37-D49A-484A-9183-B1BD7FD4360B}"/>
    <pc:docChg chg="delSld modSld">
      <pc:chgData name="Gastgebruiker" userId="" providerId="Windows Live" clId="Web-{966C7F37-D49A-484A-9183-B1BD7FD4360B}" dt="2021-11-08T15:55:36.382" v="10"/>
      <pc:docMkLst>
        <pc:docMk/>
      </pc:docMkLst>
      <pc:sldChg chg="modSp">
        <pc:chgData name="Gastgebruiker" userId="" providerId="Windows Live" clId="Web-{966C7F37-D49A-484A-9183-B1BD7FD4360B}" dt="2021-11-08T15:53:24.285" v="9" actId="20577"/>
        <pc:sldMkLst>
          <pc:docMk/>
          <pc:sldMk cId="1627619141" sldId="275"/>
        </pc:sldMkLst>
        <pc:spChg chg="mod">
          <ac:chgData name="Gastgebruiker" userId="" providerId="Windows Live" clId="Web-{966C7F37-D49A-484A-9183-B1BD7FD4360B}" dt="2021-11-08T15:53:24.285" v="9" actId="20577"/>
          <ac:spMkLst>
            <pc:docMk/>
            <pc:sldMk cId="1627619141" sldId="275"/>
            <ac:spMk id="12" creationId="{00000000-0000-0000-0000-000000000000}"/>
          </ac:spMkLst>
        </pc:spChg>
      </pc:sldChg>
      <pc:sldChg chg="del">
        <pc:chgData name="Gastgebruiker" userId="" providerId="Windows Live" clId="Web-{966C7F37-D49A-484A-9183-B1BD7FD4360B}" dt="2021-11-08T15:55:36.382" v="10"/>
        <pc:sldMkLst>
          <pc:docMk/>
          <pc:sldMk cId="90140215" sldId="290"/>
        </pc:sldMkLst>
      </pc:sldChg>
    </pc:docChg>
  </pc:docChgLst>
  <pc:docChgLst>
    <pc:chgData name="Guest User" providerId="Windows Live" clId="Web-{19D6BEBC-AD85-4709-87D8-8BC3B6DAA12F}"/>
    <pc:docChg chg="addSld delSld modSld">
      <pc:chgData name="Guest User" userId="" providerId="Windows Live" clId="Web-{19D6BEBC-AD85-4709-87D8-8BC3B6DAA12F}" dt="2021-09-07T07:58:15.372" v="8"/>
      <pc:docMkLst>
        <pc:docMk/>
      </pc:docMkLst>
      <pc:sldChg chg="del">
        <pc:chgData name="Guest User" userId="" providerId="Windows Live" clId="Web-{19D6BEBC-AD85-4709-87D8-8BC3B6DAA12F}" dt="2021-09-07T07:58:15.372" v="8"/>
        <pc:sldMkLst>
          <pc:docMk/>
          <pc:sldMk cId="1445667631" sldId="283"/>
        </pc:sldMkLst>
      </pc:sldChg>
      <pc:sldChg chg="new del">
        <pc:chgData name="Guest User" userId="" providerId="Windows Live" clId="Web-{19D6BEBC-AD85-4709-87D8-8BC3B6DAA12F}" dt="2021-09-07T07:58:13.106" v="7"/>
        <pc:sldMkLst>
          <pc:docMk/>
          <pc:sldMk cId="1635013107" sldId="289"/>
        </pc:sldMkLst>
      </pc:sldChg>
      <pc:sldChg chg="addSp delSp modSp add replId delAnim">
        <pc:chgData name="Guest User" userId="" providerId="Windows Live" clId="Web-{19D6BEBC-AD85-4709-87D8-8BC3B6DAA12F}" dt="2021-09-07T07:58:10.403" v="6" actId="1076"/>
        <pc:sldMkLst>
          <pc:docMk/>
          <pc:sldMk cId="90140215" sldId="290"/>
        </pc:sldMkLst>
        <pc:picChg chg="add mod">
          <ac:chgData name="Guest User" userId="" providerId="Windows Live" clId="Web-{19D6BEBC-AD85-4709-87D8-8BC3B6DAA12F}" dt="2021-09-07T07:58:10.403" v="6" actId="1076"/>
          <ac:picMkLst>
            <pc:docMk/>
            <pc:sldMk cId="90140215" sldId="290"/>
            <ac:picMk id="3" creationId="{16DC7E26-6298-4434-B9B9-D4DC56CBC121}"/>
          </ac:picMkLst>
        </pc:picChg>
        <pc:picChg chg="del">
          <ac:chgData name="Guest User" userId="" providerId="Windows Live" clId="Web-{19D6BEBC-AD85-4709-87D8-8BC3B6DAA12F}" dt="2021-09-07T07:57:46.949" v="2"/>
          <ac:picMkLst>
            <pc:docMk/>
            <pc:sldMk cId="90140215" sldId="290"/>
            <ac:picMk id="8" creationId="{99F77082-5CCB-4705-BA09-B08CB5C6A5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07FE263-8C08-407A-B6E5-A2DEE6A94B95}" type="datetime1">
              <a:rPr lang="nl-NL" smtClean="0"/>
              <a:t>8-11-2021</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nl-NL" smtClean="0"/>
              <a:t>‹nr.›</a:t>
            </a:fld>
            <a:endParaRPr lang="nl-NL"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6DF87C-5582-4413-A001-1A717B0891F2}" type="datetime1">
              <a:rPr lang="nl-NL" smtClean="0"/>
              <a:t>8-11-2021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nl-NL" smtClean="0"/>
              <a:t>‹nr.›</a:t>
            </a:fld>
            <a:endParaRPr lang="nl-NL"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77542409-6A04-4DC6-AC3A-D3758287A8F2}" type="slidenum">
              <a:rPr lang="nl-NL" smtClean="0"/>
              <a:t>1</a:t>
            </a:fld>
            <a:endParaRPr lang="nl-NL"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10</a:t>
            </a:fld>
            <a:endParaRPr lang="nl-NL" dirty="0"/>
          </a:p>
        </p:txBody>
      </p:sp>
    </p:spTree>
    <p:extLst>
      <p:ext uri="{BB962C8B-B14F-4D97-AF65-F5344CB8AC3E}">
        <p14:creationId xmlns:p14="http://schemas.microsoft.com/office/powerpoint/2010/main" val="43368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11</a:t>
            </a:fld>
            <a:endParaRPr lang="nl-NL" dirty="0"/>
          </a:p>
        </p:txBody>
      </p:sp>
    </p:spTree>
    <p:extLst>
      <p:ext uri="{BB962C8B-B14F-4D97-AF65-F5344CB8AC3E}">
        <p14:creationId xmlns:p14="http://schemas.microsoft.com/office/powerpoint/2010/main" val="26228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12</a:t>
            </a:fld>
            <a:endParaRPr lang="nl-NL" dirty="0"/>
          </a:p>
        </p:txBody>
      </p:sp>
    </p:spTree>
    <p:extLst>
      <p:ext uri="{BB962C8B-B14F-4D97-AF65-F5344CB8AC3E}">
        <p14:creationId xmlns:p14="http://schemas.microsoft.com/office/powerpoint/2010/main" val="85952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2</a:t>
            </a:fld>
            <a:endParaRPr lang="nl-NL" dirty="0"/>
          </a:p>
        </p:txBody>
      </p:sp>
    </p:spTree>
    <p:extLst>
      <p:ext uri="{BB962C8B-B14F-4D97-AF65-F5344CB8AC3E}">
        <p14:creationId xmlns:p14="http://schemas.microsoft.com/office/powerpoint/2010/main" val="275296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3</a:t>
            </a:fld>
            <a:endParaRPr lang="nl-NL" dirty="0"/>
          </a:p>
        </p:txBody>
      </p:sp>
    </p:spTree>
    <p:extLst>
      <p:ext uri="{BB962C8B-B14F-4D97-AF65-F5344CB8AC3E}">
        <p14:creationId xmlns:p14="http://schemas.microsoft.com/office/powerpoint/2010/main" val="301301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4</a:t>
            </a:fld>
            <a:endParaRPr lang="nl-NL" dirty="0"/>
          </a:p>
        </p:txBody>
      </p:sp>
    </p:spTree>
    <p:extLst>
      <p:ext uri="{BB962C8B-B14F-4D97-AF65-F5344CB8AC3E}">
        <p14:creationId xmlns:p14="http://schemas.microsoft.com/office/powerpoint/2010/main" val="164193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5</a:t>
            </a:fld>
            <a:endParaRPr lang="nl-NL" dirty="0"/>
          </a:p>
        </p:txBody>
      </p:sp>
    </p:spTree>
    <p:extLst>
      <p:ext uri="{BB962C8B-B14F-4D97-AF65-F5344CB8AC3E}">
        <p14:creationId xmlns:p14="http://schemas.microsoft.com/office/powerpoint/2010/main" val="98803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6</a:t>
            </a:fld>
            <a:endParaRPr lang="nl-NL" dirty="0"/>
          </a:p>
        </p:txBody>
      </p:sp>
    </p:spTree>
    <p:extLst>
      <p:ext uri="{BB962C8B-B14F-4D97-AF65-F5344CB8AC3E}">
        <p14:creationId xmlns:p14="http://schemas.microsoft.com/office/powerpoint/2010/main" val="314783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7</a:t>
            </a:fld>
            <a:endParaRPr lang="nl-NL" dirty="0"/>
          </a:p>
        </p:txBody>
      </p:sp>
    </p:spTree>
    <p:extLst>
      <p:ext uri="{BB962C8B-B14F-4D97-AF65-F5344CB8AC3E}">
        <p14:creationId xmlns:p14="http://schemas.microsoft.com/office/powerpoint/2010/main" val="152604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8</a:t>
            </a:fld>
            <a:endParaRPr lang="nl-NL" dirty="0"/>
          </a:p>
        </p:txBody>
      </p:sp>
    </p:spTree>
    <p:extLst>
      <p:ext uri="{BB962C8B-B14F-4D97-AF65-F5344CB8AC3E}">
        <p14:creationId xmlns:p14="http://schemas.microsoft.com/office/powerpoint/2010/main" val="347857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77542409-6A04-4DC6-AC3A-D3758287A8F2}" type="slidenum">
              <a:rPr lang="nl-NL" smtClean="0"/>
              <a:t>9</a:t>
            </a:fld>
            <a:endParaRPr lang="nl-NL" dirty="0"/>
          </a:p>
        </p:txBody>
      </p:sp>
    </p:spTree>
    <p:extLst>
      <p:ext uri="{BB962C8B-B14F-4D97-AF65-F5344CB8AC3E}">
        <p14:creationId xmlns:p14="http://schemas.microsoft.com/office/powerpoint/2010/main" val="502701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hthoek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nl-NL"/>
              <a:t>Klik om stijl te bewerken</a:t>
            </a:r>
            <a:endParaRPr lang="nl-NL" dirty="0"/>
          </a:p>
        </p:txBody>
      </p:sp>
      <p:sp>
        <p:nvSpPr>
          <p:cNvPr id="3" name="Subtitel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a:t>Klikken om de ondertitelstijl van het model te bewerken</a:t>
            </a:r>
            <a:endParaRPr lang="nl-NL" dirty="0"/>
          </a:p>
        </p:txBody>
      </p:sp>
      <p:pic>
        <p:nvPicPr>
          <p:cNvPr id="8" name="Afbeelding 7" descr="Witte wolken tegen een diepblauwe luch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Afbeelding 9" descr="Close-up van een plantscheu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Afbeelding 10" descr="Golven"/>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4" name="Tijdelijke aanduiding voor datum 3"/>
          <p:cNvSpPr>
            <a:spLocks noGrp="1"/>
          </p:cNvSpPr>
          <p:nvPr>
            <p:ph type="dt" sz="half" idx="10"/>
          </p:nvPr>
        </p:nvSpPr>
        <p:spPr/>
        <p:txBody>
          <a:bodyPr rtlCol="0"/>
          <a:lstStyle/>
          <a:p>
            <a:pPr rtl="0"/>
            <a:fld id="{771E8B87-C49C-4AAC-9C36-EDD8ACCB770B}" type="datetime1">
              <a:rPr lang="nl-NL" smtClean="0"/>
              <a:t>8-11-2021</a:t>
            </a:fld>
            <a:endParaRPr lang="nl-NL" dirty="0"/>
          </a:p>
        </p:txBody>
      </p:sp>
      <p:sp>
        <p:nvSpPr>
          <p:cNvPr id="5" name="Tijdelijke aanduiding voor voettekst 4"/>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72070925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190500"/>
            <a:ext cx="2057400" cy="5986463"/>
          </a:xfrm>
        </p:spPr>
        <p:txBody>
          <a:bodyPr vert="eaVert"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838200" y="190500"/>
            <a:ext cx="7734300" cy="5986463"/>
          </a:xfrm>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4" name="Tijdelijke aanduiding voor datum 3"/>
          <p:cNvSpPr>
            <a:spLocks noGrp="1"/>
          </p:cNvSpPr>
          <p:nvPr>
            <p:ph type="dt" sz="half" idx="10"/>
          </p:nvPr>
        </p:nvSpPr>
        <p:spPr/>
        <p:txBody>
          <a:bodyPr rtlCol="0"/>
          <a:lstStyle/>
          <a:p>
            <a:pPr rtl="0"/>
            <a:fld id="{75180D39-441C-4210-8EEB-A52885ED5269}" type="datetime1">
              <a:rPr lang="nl-NL" smtClean="0"/>
              <a:t>8-11-2021</a:t>
            </a:fld>
            <a:endParaRPr lang="nl-NL" dirty="0"/>
          </a:p>
        </p:txBody>
      </p:sp>
      <p:sp>
        <p:nvSpPr>
          <p:cNvPr id="5" name="Tijdelijke aanduiding voor voettekst 4"/>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10210142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4" name="Tijdelijke aanduiding voor datum 3"/>
          <p:cNvSpPr>
            <a:spLocks noGrp="1"/>
          </p:cNvSpPr>
          <p:nvPr>
            <p:ph type="dt" sz="half" idx="10"/>
          </p:nvPr>
        </p:nvSpPr>
        <p:spPr/>
        <p:txBody>
          <a:bodyPr rtlCol="0"/>
          <a:lstStyle/>
          <a:p>
            <a:pPr rtl="0"/>
            <a:fld id="{0F8CCF05-D106-4BE4-9F5A-07B20AE403AF}" type="datetime1">
              <a:rPr lang="nl-NL" smtClean="0"/>
              <a:t>8-11-2021</a:t>
            </a:fld>
            <a:endParaRPr lang="nl-NL" dirty="0"/>
          </a:p>
        </p:txBody>
      </p:sp>
      <p:sp>
        <p:nvSpPr>
          <p:cNvPr id="5" name="Tijdelijke aanduiding voor voettekst 4"/>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340511684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8" name="Rechthoek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nl-NL"/>
              <a:t>Klik om stijl te bewerken</a:t>
            </a:r>
            <a:endParaRPr lang="nl-NL" dirty="0"/>
          </a:p>
        </p:txBody>
      </p:sp>
      <p:sp>
        <p:nvSpPr>
          <p:cNvPr id="3" name="Tijdelijke aanduiding voor tekst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nl-NL"/>
              <a:t>Klikken om de tekststijl van het model te bewerken</a:t>
            </a:r>
          </a:p>
        </p:txBody>
      </p:sp>
      <p:pic>
        <p:nvPicPr>
          <p:cNvPr id="11" name="Afbeelding 10" descr="Close-up van groene plante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Afbeelding 8" descr="Golv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p:transition spd="slow">
    <p:fade/>
  </p:transition>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7" name="Tijdelijke aanduiding voor dianummer 6"/>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5" name="Tijdelijke aanduiding voor datum 4"/>
          <p:cNvSpPr>
            <a:spLocks noGrp="1"/>
          </p:cNvSpPr>
          <p:nvPr>
            <p:ph type="dt" sz="half" idx="10"/>
          </p:nvPr>
        </p:nvSpPr>
        <p:spPr/>
        <p:txBody>
          <a:bodyPr rtlCol="0"/>
          <a:lstStyle/>
          <a:p>
            <a:pPr rtl="0"/>
            <a:fld id="{13A14687-A35F-4D4A-84E0-457398F56BDC}" type="datetime1">
              <a:rPr lang="nl-NL" smtClean="0"/>
              <a:t>8-11-2021</a:t>
            </a:fld>
            <a:endParaRPr lang="nl-NL" dirty="0"/>
          </a:p>
        </p:txBody>
      </p:sp>
      <p:sp>
        <p:nvSpPr>
          <p:cNvPr id="6" name="Tijdelijke aanduiding voor voettekst 5"/>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2781687897"/>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tekst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9" name="Tijdelijke aanduiding voor dianummer 8"/>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7" name="Tijdelijke aanduiding voor datum 6"/>
          <p:cNvSpPr>
            <a:spLocks noGrp="1"/>
          </p:cNvSpPr>
          <p:nvPr>
            <p:ph type="dt" sz="half" idx="10"/>
          </p:nvPr>
        </p:nvSpPr>
        <p:spPr/>
        <p:txBody>
          <a:bodyPr rtlCol="0"/>
          <a:lstStyle/>
          <a:p>
            <a:pPr rtl="0"/>
            <a:fld id="{C88F5168-B8BF-4FE5-A4FD-95084AC0DE4D}" type="datetime1">
              <a:rPr lang="nl-NL" smtClean="0"/>
              <a:t>8-11-2021</a:t>
            </a:fld>
            <a:endParaRPr lang="nl-NL" dirty="0"/>
          </a:p>
        </p:txBody>
      </p:sp>
      <p:sp>
        <p:nvSpPr>
          <p:cNvPr id="8" name="Tijdelijke aanduiding voor voettekst 7"/>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2827180760"/>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5" name="Tijdelijke aanduiding voor dianummer 4"/>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3" name="Tijdelijke aanduiding voor datum 2"/>
          <p:cNvSpPr>
            <a:spLocks noGrp="1"/>
          </p:cNvSpPr>
          <p:nvPr>
            <p:ph type="dt" sz="half" idx="10"/>
          </p:nvPr>
        </p:nvSpPr>
        <p:spPr/>
        <p:txBody>
          <a:bodyPr rtlCol="0"/>
          <a:lstStyle/>
          <a:p>
            <a:pPr rtl="0"/>
            <a:fld id="{0D3B726E-E037-45CB-BF1C-C591AA0F8162}" type="datetime1">
              <a:rPr lang="nl-NL" smtClean="0"/>
              <a:t>8-11-2021</a:t>
            </a:fld>
            <a:endParaRPr lang="nl-NL" dirty="0"/>
          </a:p>
        </p:txBody>
      </p:sp>
      <p:sp>
        <p:nvSpPr>
          <p:cNvPr id="4" name="Tijdelijke aanduiding voor voettekst 3"/>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24658775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2" name="Tijdelijke aanduiding voor datum 1"/>
          <p:cNvSpPr>
            <a:spLocks noGrp="1"/>
          </p:cNvSpPr>
          <p:nvPr>
            <p:ph type="dt" sz="half" idx="10"/>
          </p:nvPr>
        </p:nvSpPr>
        <p:spPr/>
        <p:txBody>
          <a:bodyPr rtlCol="0"/>
          <a:lstStyle/>
          <a:p>
            <a:pPr rtl="0"/>
            <a:fld id="{94939E39-2087-4A34-B67F-18ABAE681D6E}" type="datetime1">
              <a:rPr lang="nl-NL" smtClean="0"/>
              <a:t>8-11-2021</a:t>
            </a:fld>
            <a:endParaRPr lang="nl-NL" dirty="0"/>
          </a:p>
        </p:txBody>
      </p:sp>
      <p:sp>
        <p:nvSpPr>
          <p:cNvPr id="3" name="Tijdelijke aanduiding voor voettekst 2"/>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110739377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82434" y="919616"/>
            <a:ext cx="4155622" cy="2532888"/>
          </a:xfrm>
        </p:spPr>
        <p:txBody>
          <a:bodyPr rtlCol="0" anchor="b"/>
          <a:lstStyle>
            <a:lvl1pPr>
              <a:defRPr sz="3200"/>
            </a:lvl1pPr>
          </a:lstStyle>
          <a:p>
            <a:pPr rtl="0"/>
            <a:r>
              <a:rPr lang="nl-NL"/>
              <a:t>Klik om stijl te bewerken</a:t>
            </a:r>
            <a:endParaRPr lang="nl-NL" dirty="0"/>
          </a:p>
        </p:txBody>
      </p:sp>
      <p:sp>
        <p:nvSpPr>
          <p:cNvPr id="3" name="Tijdelijke aanduiding voor inhoud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a:t>Klikken om de tekststijl van het model te bewerken</a:t>
            </a:r>
          </a:p>
        </p:txBody>
      </p:sp>
      <p:sp>
        <p:nvSpPr>
          <p:cNvPr id="7" name="Tijdelijke aanduiding voor dianummer 6"/>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5" name="Tijdelijke aanduiding voor datum 4"/>
          <p:cNvSpPr>
            <a:spLocks noGrp="1"/>
          </p:cNvSpPr>
          <p:nvPr>
            <p:ph type="dt" sz="half" idx="10"/>
          </p:nvPr>
        </p:nvSpPr>
        <p:spPr/>
        <p:txBody>
          <a:bodyPr rtlCol="0"/>
          <a:lstStyle/>
          <a:p>
            <a:pPr rtl="0"/>
            <a:fld id="{FF54BE70-D60B-469D-8D93-AA7E3342FE4C}" type="datetime1">
              <a:rPr lang="nl-NL" smtClean="0"/>
              <a:t>8-11-2021</a:t>
            </a:fld>
            <a:endParaRPr lang="nl-NL" dirty="0"/>
          </a:p>
        </p:txBody>
      </p:sp>
      <p:sp>
        <p:nvSpPr>
          <p:cNvPr id="6" name="Tijdelijke aanduiding voor voettekst 5"/>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3023549573"/>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82435" y="919616"/>
            <a:ext cx="4155622" cy="2532888"/>
          </a:xfrm>
        </p:spPr>
        <p:txBody>
          <a:bodyPr rtlCol="0" anchor="b"/>
          <a:lstStyle>
            <a:lvl1pPr>
              <a:defRPr sz="320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a:t>Klikken om de tekststijl van het model te bewerken</a:t>
            </a:r>
          </a:p>
        </p:txBody>
      </p:sp>
      <p:sp>
        <p:nvSpPr>
          <p:cNvPr id="7" name="Tijdelijke aanduiding voor dianummer 6"/>
          <p:cNvSpPr>
            <a:spLocks noGrp="1"/>
          </p:cNvSpPr>
          <p:nvPr>
            <p:ph type="sldNum" sz="quarter" idx="12"/>
          </p:nvPr>
        </p:nvSpPr>
        <p:spPr/>
        <p:txBody>
          <a:bodyPr rtlCol="0"/>
          <a:lstStyle/>
          <a:p>
            <a:pPr rtl="0"/>
            <a:fld id="{9CD8D479-8942-46E8-A226-A4E01F7A105C}" type="slidenum">
              <a:rPr lang="nl-NL" smtClean="0"/>
              <a:t>‹nr.›</a:t>
            </a:fld>
            <a:endParaRPr lang="nl-NL" dirty="0"/>
          </a:p>
        </p:txBody>
      </p:sp>
      <p:sp>
        <p:nvSpPr>
          <p:cNvPr id="5" name="Tijdelijke aanduiding voor datum 4"/>
          <p:cNvSpPr>
            <a:spLocks noGrp="1"/>
          </p:cNvSpPr>
          <p:nvPr>
            <p:ph type="dt" sz="half" idx="10"/>
          </p:nvPr>
        </p:nvSpPr>
        <p:spPr/>
        <p:txBody>
          <a:bodyPr rtlCol="0"/>
          <a:lstStyle/>
          <a:p>
            <a:pPr rtl="0"/>
            <a:fld id="{B7BBD213-F573-467B-9A6E-2858DC4EAB3F}" type="datetime1">
              <a:rPr lang="nl-NL" smtClean="0"/>
              <a:t>8-11-2021</a:t>
            </a:fld>
            <a:endParaRPr lang="nl-NL" dirty="0"/>
          </a:p>
        </p:txBody>
      </p:sp>
      <p:sp>
        <p:nvSpPr>
          <p:cNvPr id="6" name="Tijdelijke aanduiding voor voettekst 5"/>
          <p:cNvSpPr>
            <a:spLocks noGrp="1"/>
          </p:cNvSpPr>
          <p:nvPr>
            <p:ph type="ftr" sz="quarter" idx="11"/>
          </p:nvPr>
        </p:nvSpPr>
        <p:spPr/>
        <p:txBody>
          <a:bodyPr rtlCol="0"/>
          <a:lstStyle>
            <a:lvl1pPr>
              <a:defRPr/>
            </a:lvl1pPr>
          </a:lstStyle>
          <a:p>
            <a:pPr rtl="0"/>
            <a:r>
              <a:rPr lang="nl-NL" dirty="0"/>
              <a:t>Een voettekst toevoegen</a:t>
            </a:r>
          </a:p>
        </p:txBody>
      </p:sp>
    </p:spTree>
    <p:extLst>
      <p:ext uri="{BB962C8B-B14F-4D97-AF65-F5344CB8AC3E}">
        <p14:creationId xmlns:p14="http://schemas.microsoft.com/office/powerpoint/2010/main" val="216422472"/>
      </p:ext>
    </p:extLst>
  </p:cSld>
  <p:clrMapOvr>
    <a:masterClrMapping/>
  </p:clrMapOvr>
  <p:transition spd="slow">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1" name="Rechthoek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lumMod val="75000"/>
                </a:schemeClr>
              </a:solidFill>
            </a:endParaRPr>
          </a:p>
        </p:txBody>
      </p:sp>
      <p:sp>
        <p:nvSpPr>
          <p:cNvPr id="2" name="Tijdelijke aanduiding voor titel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dianummer 5"/>
          <p:cNvSpPr>
            <a:spLocks noGrp="1"/>
          </p:cNvSpPr>
          <p:nvPr>
            <p:ph type="sldNum" sz="quarter" idx="4"/>
          </p:nvPr>
        </p:nvSpPr>
        <p:spPr>
          <a:xfrm>
            <a:off x="0" y="6629400"/>
            <a:ext cx="432000"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nl-NL" smtClean="0"/>
              <a:pPr rtl="0"/>
              <a:t>‹nr.›</a:t>
            </a:fld>
            <a:endParaRPr lang="nl-NL" dirty="0"/>
          </a:p>
        </p:txBody>
      </p:sp>
      <p:sp>
        <p:nvSpPr>
          <p:cNvPr id="4" name="Tijdelijke aanduiding voor datum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F8814D39-4657-482F-B4FE-D8FBE3B76190}" type="datetime1">
              <a:rPr lang="nl-NL" smtClean="0"/>
              <a:t>8-11-2021</a:t>
            </a:fld>
            <a:endParaRPr lang="nl-NL" dirty="0"/>
          </a:p>
        </p:txBody>
      </p:sp>
      <p:sp>
        <p:nvSpPr>
          <p:cNvPr id="5" name="Tijdelijke aanduiding voor voettekst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nl-NL" dirty="0"/>
              <a:t>Een voettekst toevoegen</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t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hyperlink" Target="http://www.SDGNederland.nl" TargetMode="External"/><Relationship Id="rId2" Type="http://schemas.openxmlformats.org/officeDocument/2006/relationships/hyperlink" Target="mailto:info@sdgNederland.n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hyperlink" Target="https://www.dagvandeduurzaamheidonderwijs.n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vToBFTsEw?start=83&amp;feature=oembed" TargetMode="External"/><Relationship Id="rId5" Type="http://schemas.openxmlformats.org/officeDocument/2006/relationships/image" Target="../media/image32.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kGcrYkHwE80?feature=oembed" TargetMode="External"/><Relationship Id="rId5" Type="http://schemas.openxmlformats.org/officeDocument/2006/relationships/image" Target="../media/image3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1eOHKMPCFYQ?feature=oembed" TargetMode="Externa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2.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roulette, venster&#10;&#10;Automatisch gegenereerde beschrijving">
            <a:extLst>
              <a:ext uri="{FF2B5EF4-FFF2-40B4-BE49-F238E27FC236}">
                <a16:creationId xmlns:a16="http://schemas.microsoft.com/office/drawing/2014/main" id="{C2D5E294-9BA3-492C-A8AD-79B827314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71" y="0"/>
            <a:ext cx="4763530" cy="4763530"/>
          </a:xfrm>
          <a:prstGeom prst="rect">
            <a:avLst/>
          </a:prstGeom>
        </p:spPr>
      </p:pic>
      <p:sp>
        <p:nvSpPr>
          <p:cNvPr id="2" name="Titel 1"/>
          <p:cNvSpPr>
            <a:spLocks noGrp="1"/>
          </p:cNvSpPr>
          <p:nvPr>
            <p:ph type="ctrTitle"/>
          </p:nvPr>
        </p:nvSpPr>
        <p:spPr>
          <a:xfrm>
            <a:off x="1710381" y="4615629"/>
            <a:ext cx="4846320" cy="1230722"/>
          </a:xfrm>
        </p:spPr>
        <p:txBody>
          <a:bodyPr rtlCol="0">
            <a:normAutofit/>
          </a:bodyPr>
          <a:lstStyle/>
          <a:p>
            <a:pPr algn="ctr"/>
            <a:r>
              <a:rPr lang="nl-NL" sz="6600" b="1" dirty="0">
                <a:solidFill>
                  <a:srgbClr val="FF0000"/>
                </a:solidFill>
                <a:latin typeface="Calibri"/>
                <a:ea typeface="Calibri" panose="020F0502020204030204" pitchFamily="34" charset="0"/>
                <a:cs typeface="Times New Roman"/>
              </a:rPr>
              <a:t>1</a:t>
            </a:r>
            <a:r>
              <a:rPr lang="nl-NL" sz="6600" b="1" dirty="0">
                <a:solidFill>
                  <a:schemeClr val="accent1">
                    <a:lumMod val="40000"/>
                    <a:lumOff val="60000"/>
                  </a:schemeClr>
                </a:solidFill>
                <a:latin typeface="Calibri"/>
                <a:ea typeface="Calibri" panose="020F0502020204030204" pitchFamily="34" charset="0"/>
                <a:cs typeface="Times New Roman"/>
              </a:rPr>
              <a:t>7</a:t>
            </a:r>
            <a:r>
              <a:rPr lang="nl-NL" sz="6600" b="1" dirty="0">
                <a:latin typeface="Calibri"/>
                <a:ea typeface="Calibri" panose="020F0502020204030204" pitchFamily="34" charset="0"/>
                <a:cs typeface="Times New Roman"/>
              </a:rPr>
              <a:t> </a:t>
            </a:r>
            <a:r>
              <a:rPr lang="nl-NL" sz="6600" b="1" dirty="0">
                <a:solidFill>
                  <a:srgbClr val="00B050"/>
                </a:solidFill>
                <a:latin typeface="Calibri"/>
                <a:ea typeface="Calibri" panose="020F0502020204030204" pitchFamily="34" charset="0"/>
                <a:cs typeface="Times New Roman"/>
              </a:rPr>
              <a:t>D</a:t>
            </a:r>
            <a:r>
              <a:rPr lang="nl-NL" sz="6600" b="1" dirty="0">
                <a:solidFill>
                  <a:srgbClr val="00B0F0"/>
                </a:solidFill>
                <a:latin typeface="Calibri"/>
                <a:ea typeface="Calibri" panose="020F0502020204030204" pitchFamily="34" charset="0"/>
                <a:cs typeface="Times New Roman"/>
              </a:rPr>
              <a:t>O</a:t>
            </a:r>
            <a:r>
              <a:rPr lang="nl-NL" sz="6600" b="1" dirty="0">
                <a:solidFill>
                  <a:srgbClr val="FFC000"/>
                </a:solidFill>
                <a:latin typeface="Calibri"/>
                <a:ea typeface="Calibri" panose="020F0502020204030204" pitchFamily="34" charset="0"/>
                <a:cs typeface="Times New Roman"/>
              </a:rPr>
              <a:t>E</a:t>
            </a:r>
            <a:r>
              <a:rPr lang="nl-NL" sz="6600" b="1" dirty="0">
                <a:solidFill>
                  <a:srgbClr val="FF00FF"/>
                </a:solidFill>
                <a:latin typeface="Calibri"/>
                <a:ea typeface="Calibri" panose="020F0502020204030204" pitchFamily="34" charset="0"/>
                <a:cs typeface="Times New Roman"/>
              </a:rPr>
              <a:t>L</a:t>
            </a:r>
            <a:r>
              <a:rPr lang="nl-NL" sz="6600" b="1" dirty="0">
                <a:solidFill>
                  <a:schemeClr val="accent6">
                    <a:lumMod val="60000"/>
                    <a:lumOff val="40000"/>
                  </a:schemeClr>
                </a:solidFill>
                <a:latin typeface="Calibri"/>
                <a:ea typeface="Calibri" panose="020F0502020204030204" pitchFamily="34" charset="0"/>
                <a:cs typeface="Times New Roman"/>
              </a:rPr>
              <a:t>E</a:t>
            </a:r>
            <a:r>
              <a:rPr lang="nl-NL" sz="6600" b="1" dirty="0">
                <a:solidFill>
                  <a:schemeClr val="accent5">
                    <a:lumMod val="40000"/>
                    <a:lumOff val="60000"/>
                  </a:schemeClr>
                </a:solidFill>
                <a:latin typeface="Calibri"/>
                <a:ea typeface="Calibri" panose="020F0502020204030204" pitchFamily="34" charset="0"/>
                <a:cs typeface="Times New Roman"/>
              </a:rPr>
              <a:t>N</a:t>
            </a:r>
            <a:endParaRPr lang="nl-NL" sz="6600" dirty="0">
              <a:solidFill>
                <a:schemeClr val="accent5">
                  <a:lumMod val="40000"/>
                  <a:lumOff val="60000"/>
                </a:schemeClr>
              </a:solidFill>
              <a:latin typeface="Calibri"/>
              <a:cs typeface="Times New Roman"/>
            </a:endParaRPr>
          </a:p>
        </p:txBody>
      </p:sp>
      <p:pic>
        <p:nvPicPr>
          <p:cNvPr id="7" name="Afbeelding 6">
            <a:extLst>
              <a:ext uri="{FF2B5EF4-FFF2-40B4-BE49-F238E27FC236}">
                <a16:creationId xmlns:a16="http://schemas.microsoft.com/office/drawing/2014/main" id="{CAE873DF-7993-4120-A284-75431B504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598" y="1799404"/>
            <a:ext cx="2184676" cy="1164722"/>
          </a:xfrm>
          <a:prstGeom prst="rect">
            <a:avLst/>
          </a:prstGeom>
        </p:spPr>
      </p:pic>
      <p:sp>
        <p:nvSpPr>
          <p:cNvPr id="8" name="Tekstvak 7">
            <a:extLst>
              <a:ext uri="{FF2B5EF4-FFF2-40B4-BE49-F238E27FC236}">
                <a16:creationId xmlns:a16="http://schemas.microsoft.com/office/drawing/2014/main" id="{BD71E9A5-99F1-40D3-8144-ACC045561907}"/>
              </a:ext>
            </a:extLst>
          </p:cNvPr>
          <p:cNvSpPr txBox="1"/>
          <p:nvPr/>
        </p:nvSpPr>
        <p:spPr>
          <a:xfrm>
            <a:off x="0" y="6101604"/>
            <a:ext cx="12192000" cy="400110"/>
          </a:xfrm>
          <a:prstGeom prst="rect">
            <a:avLst/>
          </a:prstGeom>
          <a:noFill/>
        </p:spPr>
        <p:txBody>
          <a:bodyPr wrap="square" rtlCol="0">
            <a:spAutoFit/>
          </a:bodyPr>
          <a:lstStyle/>
          <a:p>
            <a:pPr algn="ctr"/>
            <a:r>
              <a:rPr lang="nl-NL" sz="2000" b="1" dirty="0">
                <a:solidFill>
                  <a:srgbClr val="FF0000"/>
                </a:solidFill>
              </a:rPr>
              <a:t>Op </a:t>
            </a:r>
            <a:r>
              <a:rPr lang="nl-NL" sz="2000" b="1" dirty="0">
                <a:solidFill>
                  <a:schemeClr val="accent4"/>
                </a:solidFill>
              </a:rPr>
              <a:t>25</a:t>
            </a:r>
            <a:r>
              <a:rPr lang="nl-NL" sz="2000" b="1" dirty="0"/>
              <a:t> </a:t>
            </a:r>
            <a:r>
              <a:rPr lang="nl-NL" sz="2000" b="1" dirty="0">
                <a:solidFill>
                  <a:srgbClr val="00B050"/>
                </a:solidFill>
              </a:rPr>
              <a:t>september</a:t>
            </a:r>
            <a:r>
              <a:rPr lang="nl-NL" sz="2000" b="1" dirty="0"/>
              <a:t> </a:t>
            </a:r>
            <a:r>
              <a:rPr lang="nl-NL" sz="2000" b="1" dirty="0">
                <a:solidFill>
                  <a:srgbClr val="C00000"/>
                </a:solidFill>
              </a:rPr>
              <a:t>2021</a:t>
            </a:r>
            <a:r>
              <a:rPr lang="nl-NL" sz="2000" b="1" dirty="0"/>
              <a:t> </a:t>
            </a:r>
            <a:r>
              <a:rPr lang="nl-NL" sz="2000" b="1" dirty="0">
                <a:solidFill>
                  <a:srgbClr val="EA573E"/>
                </a:solidFill>
              </a:rPr>
              <a:t>vieren</a:t>
            </a:r>
            <a:r>
              <a:rPr lang="nl-NL" sz="2000" b="1" dirty="0"/>
              <a:t> </a:t>
            </a:r>
            <a:r>
              <a:rPr lang="nl-NL" sz="2000" b="1" dirty="0">
                <a:solidFill>
                  <a:schemeClr val="accent2">
                    <a:lumMod val="60000"/>
                    <a:lumOff val="40000"/>
                  </a:schemeClr>
                </a:solidFill>
              </a:rPr>
              <a:t>we</a:t>
            </a:r>
            <a:r>
              <a:rPr lang="nl-NL" sz="2000" b="1" dirty="0"/>
              <a:t> </a:t>
            </a:r>
            <a:r>
              <a:rPr lang="nl-NL" sz="2000" b="1" dirty="0">
                <a:solidFill>
                  <a:srgbClr val="FFC000"/>
                </a:solidFill>
              </a:rPr>
              <a:t>dat</a:t>
            </a:r>
            <a:r>
              <a:rPr lang="nl-NL" sz="2000" b="1" dirty="0"/>
              <a:t> de </a:t>
            </a:r>
            <a:r>
              <a:rPr lang="nl-NL" sz="2000" b="1" dirty="0">
                <a:solidFill>
                  <a:srgbClr val="B9176C"/>
                </a:solidFill>
              </a:rPr>
              <a:t>Werelddoelen</a:t>
            </a:r>
            <a:r>
              <a:rPr lang="nl-NL" sz="2000" b="1" dirty="0"/>
              <a:t> </a:t>
            </a:r>
            <a:r>
              <a:rPr lang="nl-NL" sz="2000" b="1" dirty="0">
                <a:solidFill>
                  <a:srgbClr val="86C844"/>
                </a:solidFill>
              </a:rPr>
              <a:t>(SDG’s) </a:t>
            </a:r>
            <a:r>
              <a:rPr lang="nl-NL" sz="2000" b="1" dirty="0">
                <a:solidFill>
                  <a:srgbClr val="F27A44"/>
                </a:solidFill>
              </a:rPr>
              <a:t>van</a:t>
            </a:r>
            <a:r>
              <a:rPr lang="nl-NL" sz="2000" b="1" dirty="0"/>
              <a:t> </a:t>
            </a:r>
            <a:r>
              <a:rPr lang="nl-NL" sz="2000" b="1" dirty="0">
                <a:solidFill>
                  <a:srgbClr val="DA36A3"/>
                </a:solidFill>
              </a:rPr>
              <a:t>de</a:t>
            </a:r>
            <a:r>
              <a:rPr lang="nl-NL" sz="2000" b="1" dirty="0"/>
              <a:t> </a:t>
            </a:r>
            <a:r>
              <a:rPr lang="nl-NL" sz="2000" b="1" dirty="0">
                <a:solidFill>
                  <a:srgbClr val="E78B25"/>
                </a:solidFill>
              </a:rPr>
              <a:t>Verenigde </a:t>
            </a:r>
            <a:r>
              <a:rPr lang="nl-NL" sz="2000" b="1" dirty="0">
                <a:solidFill>
                  <a:schemeClr val="accent4">
                    <a:lumMod val="75000"/>
                  </a:schemeClr>
                </a:solidFill>
              </a:rPr>
              <a:t>Naties</a:t>
            </a:r>
            <a:r>
              <a:rPr lang="nl-NL" sz="2000" b="1" dirty="0"/>
              <a:t> </a:t>
            </a:r>
            <a:r>
              <a:rPr lang="nl-NL" sz="2000" b="1" dirty="0">
                <a:solidFill>
                  <a:srgbClr val="00B050"/>
                </a:solidFill>
              </a:rPr>
              <a:t>6</a:t>
            </a:r>
            <a:r>
              <a:rPr lang="nl-NL" sz="2000" b="1" dirty="0"/>
              <a:t> </a:t>
            </a:r>
            <a:r>
              <a:rPr lang="nl-NL" sz="2000" b="1" dirty="0">
                <a:solidFill>
                  <a:schemeClr val="accent5">
                    <a:lumMod val="75000"/>
                  </a:schemeClr>
                </a:solidFill>
              </a:rPr>
              <a:t>jaar </a:t>
            </a:r>
            <a:r>
              <a:rPr lang="nl-NL" sz="2000" b="1" dirty="0">
                <a:solidFill>
                  <a:srgbClr val="86C844"/>
                </a:solidFill>
              </a:rPr>
              <a:t>bestaan</a:t>
            </a:r>
            <a:r>
              <a:rPr lang="nl-NL" sz="2000" dirty="0"/>
              <a:t>.</a:t>
            </a:r>
          </a:p>
        </p:txBody>
      </p:sp>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0341"/>
            <a:ext cx="1471863" cy="1545455"/>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6305" y="150340"/>
            <a:ext cx="3305695" cy="1706525"/>
          </a:xfrm>
          <a:prstGeom prst="rect">
            <a:avLst/>
          </a:prstGeom>
        </p:spPr>
      </p:pic>
      <p:pic>
        <p:nvPicPr>
          <p:cNvPr id="9" name="Picture 2" descr="Secretaris-generaal van de Verenigde Naties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1622" y="222932"/>
            <a:ext cx="2019993" cy="171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G Nederland - OneWorl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15" t="18660" r="22390" b="15544"/>
          <a:stretch/>
        </p:blipFill>
        <p:spPr bwMode="auto">
          <a:xfrm>
            <a:off x="192505" y="6381989"/>
            <a:ext cx="465222" cy="479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ren voor Morg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92289" y="6446071"/>
            <a:ext cx="662828" cy="35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46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iterate type="wd">
                                    <p:tmPct val="3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C7A5A6C-40AE-41EF-8B04-C47EE98A0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110966" y="4307840"/>
            <a:ext cx="2007922" cy="186449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ianummer 2"/>
          <p:cNvSpPr>
            <a:spLocks noGrp="1"/>
          </p:cNvSpPr>
          <p:nvPr>
            <p:ph type="sldNum" sz="quarter" idx="12"/>
          </p:nvPr>
        </p:nvSpPr>
        <p:spPr/>
        <p:txBody>
          <a:bodyPr rtlCol="0"/>
          <a:lstStyle/>
          <a:p>
            <a:pPr rtl="0"/>
            <a:fld id="{9CD8D479-8942-46E8-A226-A4E01F7A105C}" type="slidenum">
              <a:rPr lang="nl-NL" smtClean="0"/>
              <a:t>10</a:t>
            </a:fld>
            <a:endParaRPr lang="nl-NL" dirty="0"/>
          </a:p>
        </p:txBody>
      </p:sp>
      <p:sp>
        <p:nvSpPr>
          <p:cNvPr id="8" name="Tijdelijke aanduiding voor voettekst 6">
            <a:extLst>
              <a:ext uri="{FF2B5EF4-FFF2-40B4-BE49-F238E27FC236}">
                <a16:creationId xmlns:a16="http://schemas.microsoft.com/office/drawing/2014/main" id="{50BAE3AF-036B-480B-9D8A-21D51BA8211F}"/>
              </a:ext>
            </a:extLst>
          </p:cNvPr>
          <p:cNvSpPr>
            <a:spLocks noGrp="1"/>
          </p:cNvSpPr>
          <p:nvPr>
            <p:ph type="ftr" sz="quarter" idx="11"/>
          </p:nvPr>
        </p:nvSpPr>
        <p:spPr>
          <a:xfrm>
            <a:off x="1637716" y="6629400"/>
            <a:ext cx="10331862" cy="228600"/>
          </a:xfrm>
        </p:spPr>
        <p:txBody>
          <a:bodyPr rtlCol="0"/>
          <a:lstStyle/>
          <a:p>
            <a:r>
              <a:rPr lang="nl-NL" dirty="0"/>
              <a:t> </a:t>
            </a:r>
          </a:p>
        </p:txBody>
      </p:sp>
      <p:sp>
        <p:nvSpPr>
          <p:cNvPr id="11" name="Titel 1"/>
          <p:cNvSpPr>
            <a:spLocks noGrp="1"/>
          </p:cNvSpPr>
          <p:nvPr>
            <p:ph type="title"/>
          </p:nvPr>
        </p:nvSpPr>
        <p:spPr>
          <a:xfrm>
            <a:off x="896824" y="652953"/>
            <a:ext cx="10398347" cy="3340766"/>
          </a:xfrm>
        </p:spPr>
        <p:txBody>
          <a:bodyPr rtlCol="0">
            <a:normAutofit fontScale="90000"/>
          </a:bodyPr>
          <a:lstStyle/>
          <a:p>
            <a:pPr algn="ctr"/>
            <a:r>
              <a:rPr lang="nl-NL" dirty="0">
                <a:solidFill>
                  <a:schemeClr val="accent5">
                    <a:lumMod val="50000"/>
                  </a:schemeClr>
                </a:solidFill>
              </a:rPr>
              <a:t>Werk in 2-tallen:</a:t>
            </a:r>
            <a:br>
              <a:rPr lang="nl-NL" sz="1800" dirty="0">
                <a:solidFill>
                  <a:schemeClr val="accent5">
                    <a:lumMod val="50000"/>
                  </a:schemeClr>
                </a:solidFill>
              </a:rPr>
            </a:br>
            <a:br>
              <a:rPr lang="nl-NL" dirty="0"/>
            </a:br>
            <a:r>
              <a:rPr lang="nl-NL" b="1" dirty="0"/>
              <a:t>Er gaan best al wel dingen goed in Nederland. </a:t>
            </a:r>
            <a:br>
              <a:rPr lang="nl-NL" b="1" dirty="0"/>
            </a:br>
            <a:r>
              <a:rPr lang="nl-NL" sz="1800" b="1" dirty="0"/>
              <a:t>Wie kan er iets opnoemen?</a:t>
            </a:r>
            <a:br>
              <a:rPr lang="nl-NL" sz="1800" b="1" dirty="0"/>
            </a:br>
            <a:br>
              <a:rPr lang="nl-NL" sz="1800" b="1" dirty="0"/>
            </a:br>
            <a:r>
              <a:rPr lang="nl-NL" b="1" dirty="0"/>
              <a:t> Maar er zijn ook nog wel wat </a:t>
            </a:r>
            <a:r>
              <a:rPr lang="nl-NL" b="1" dirty="0">
                <a:solidFill>
                  <a:srgbClr val="FF0000"/>
                </a:solidFill>
              </a:rPr>
              <a:t>verbeterpunten</a:t>
            </a:r>
            <a:r>
              <a:rPr lang="nl-NL" b="1" dirty="0"/>
              <a:t> te bedenken.</a:t>
            </a:r>
            <a:br>
              <a:rPr lang="nl-NL" b="1" dirty="0"/>
            </a:br>
            <a:r>
              <a:rPr lang="nl-NL" b="1" dirty="0"/>
              <a:t>Wat kan er beter in Nederland en in de wereld? </a:t>
            </a:r>
            <a:br>
              <a:rPr lang="nl-NL" dirty="0"/>
            </a:br>
            <a:endParaRPr lang="nl-NL" dirty="0"/>
          </a:p>
        </p:txBody>
      </p:sp>
      <p:sp>
        <p:nvSpPr>
          <p:cNvPr id="13" name="Tekstvak 12"/>
          <p:cNvSpPr txBox="1"/>
          <p:nvPr/>
        </p:nvSpPr>
        <p:spPr>
          <a:xfrm>
            <a:off x="432000" y="3721950"/>
            <a:ext cx="11582400" cy="523220"/>
          </a:xfrm>
          <a:prstGeom prst="rect">
            <a:avLst/>
          </a:prstGeom>
          <a:noFill/>
        </p:spPr>
        <p:txBody>
          <a:bodyPr wrap="square" rtlCol="0">
            <a:spAutoFit/>
          </a:bodyPr>
          <a:lstStyle/>
          <a:p>
            <a:r>
              <a:rPr lang="nl-NL" sz="2800" b="1" i="1" dirty="0">
                <a:solidFill>
                  <a:schemeClr val="accent1">
                    <a:lumMod val="75000"/>
                  </a:schemeClr>
                </a:solidFill>
                <a:latin typeface="+mj-lt"/>
                <a:ea typeface="+mj-ea"/>
                <a:cs typeface="+mj-cs"/>
              </a:rPr>
              <a:t>Probeer daarover na te denken alsof je de president van een groot land bent.</a:t>
            </a:r>
          </a:p>
        </p:txBody>
      </p:sp>
      <p:sp>
        <p:nvSpPr>
          <p:cNvPr id="14" name="Rechthoek 13"/>
          <p:cNvSpPr/>
          <p:nvPr/>
        </p:nvSpPr>
        <p:spPr>
          <a:xfrm>
            <a:off x="1537086" y="4813756"/>
            <a:ext cx="9345517" cy="954107"/>
          </a:xfrm>
          <a:prstGeom prst="rect">
            <a:avLst/>
          </a:prstGeom>
        </p:spPr>
        <p:txBody>
          <a:bodyPr wrap="square">
            <a:spAutoFit/>
          </a:bodyPr>
          <a:lstStyle/>
          <a:p>
            <a:pPr algn="ctr"/>
            <a:r>
              <a:rPr lang="nl-NL" sz="2800" dirty="0">
                <a:latin typeface="Calibri" panose="020F0502020204030204" pitchFamily="34" charset="0"/>
                <a:ea typeface="Calibri" panose="020F0502020204030204" pitchFamily="34" charset="0"/>
                <a:cs typeface="Times New Roman" panose="02020603050405020304" pitchFamily="18" charset="0"/>
              </a:rPr>
              <a:t>Schrijf elk probleem op één </a:t>
            </a:r>
            <a:r>
              <a:rPr lang="nl-NL"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RODE</a:t>
            </a:r>
            <a:r>
              <a:rPr lang="nl-NL"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800" dirty="0">
                <a:latin typeface="Calibri" panose="020F0502020204030204" pitchFamily="34" charset="0"/>
                <a:ea typeface="Calibri" panose="020F0502020204030204" pitchFamily="34" charset="0"/>
                <a:cs typeface="Times New Roman" panose="02020603050405020304" pitchFamily="18" charset="0"/>
              </a:rPr>
              <a:t>/</a:t>
            </a:r>
            <a:r>
              <a:rPr lang="nl-NL"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800" b="1" dirty="0">
                <a:solidFill>
                  <a:srgbClr val="E78B25"/>
                </a:solidFill>
                <a:latin typeface="Calibri" panose="020F0502020204030204" pitchFamily="34" charset="0"/>
                <a:ea typeface="Calibri" panose="020F0502020204030204" pitchFamily="34" charset="0"/>
                <a:cs typeface="Times New Roman" panose="02020603050405020304" pitchFamily="18" charset="0"/>
              </a:rPr>
              <a:t>ORANJE</a:t>
            </a:r>
            <a:r>
              <a:rPr lang="nl-NL"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2800" dirty="0">
                <a:latin typeface="Calibri" panose="020F0502020204030204" pitchFamily="34" charset="0"/>
                <a:ea typeface="Calibri" panose="020F0502020204030204" pitchFamily="34" charset="0"/>
                <a:cs typeface="Times New Roman" panose="02020603050405020304" pitchFamily="18" charset="0"/>
              </a:rPr>
              <a:t>post-it </a:t>
            </a:r>
            <a:br>
              <a:rPr lang="nl-NL" sz="2800" dirty="0">
                <a:latin typeface="Calibri" panose="020F0502020204030204" pitchFamily="34" charset="0"/>
                <a:ea typeface="Calibri" panose="020F0502020204030204" pitchFamily="34" charset="0"/>
                <a:cs typeface="Times New Roman" panose="02020603050405020304" pitchFamily="18" charset="0"/>
              </a:rPr>
            </a:br>
            <a:r>
              <a:rPr lang="nl-NL" sz="2800" dirty="0">
                <a:latin typeface="Calibri" panose="020F0502020204030204" pitchFamily="34" charset="0"/>
                <a:ea typeface="Calibri" panose="020F0502020204030204" pitchFamily="34" charset="0"/>
                <a:cs typeface="Times New Roman" panose="02020603050405020304" pitchFamily="18" charset="0"/>
              </a:rPr>
              <a:t>(per post-it: </a:t>
            </a:r>
            <a:r>
              <a:rPr lang="nl-NL" sz="2800" b="1" i="1" dirty="0">
                <a:latin typeface="Calibri" panose="020F0502020204030204" pitchFamily="34" charset="0"/>
                <a:ea typeface="Calibri" panose="020F0502020204030204" pitchFamily="34" charset="0"/>
                <a:cs typeface="Times New Roman" panose="02020603050405020304" pitchFamily="18" charset="0"/>
              </a:rPr>
              <a:t>1</a:t>
            </a:r>
            <a:r>
              <a:rPr lang="nl-NL" sz="2800" dirty="0">
                <a:latin typeface="Calibri" panose="020F0502020204030204" pitchFamily="34" charset="0"/>
                <a:ea typeface="Calibri" panose="020F0502020204030204" pitchFamily="34" charset="0"/>
                <a:cs typeface="Times New Roman" panose="02020603050405020304" pitchFamily="18" charset="0"/>
              </a:rPr>
              <a:t> probleem; max 5 problemen)</a:t>
            </a:r>
            <a:endParaRPr lang="nl-NL" sz="2800" dirty="0"/>
          </a:p>
        </p:txBody>
      </p:sp>
      <p:pic>
        <p:nvPicPr>
          <p:cNvPr id="15" name="Picture 2" descr="SDG Nederland - OneWor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Leren voor Mor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17" name="Tijdelijke aanduiding voor voettekst 6">
            <a:extLst>
              <a:ext uri="{FF2B5EF4-FFF2-40B4-BE49-F238E27FC236}">
                <a16:creationId xmlns:a16="http://schemas.microsoft.com/office/drawing/2014/main" id="{4FB80B1F-B50D-42A6-AFE3-9A9A92F57BDB}"/>
              </a:ext>
            </a:extLst>
          </p:cNvPr>
          <p:cNvSpPr txBox="1">
            <a:spLocks/>
          </p:cNvSpPr>
          <p:nvPr/>
        </p:nvSpPr>
        <p:spPr>
          <a:xfrm>
            <a:off x="2919326" y="6598059"/>
            <a:ext cx="6353345" cy="247664"/>
          </a:xfrm>
          <a:prstGeom prst="rect">
            <a:avLst/>
          </a:prstGeom>
        </p:spPr>
        <p:txBody>
          <a:bodyPr vert="horz" lIns="91440" tIns="45720" rIns="91440" bIns="45720" rtlCol="0" anchor="ctr"/>
          <a:lstStyle>
            <a:defPPr rtl="0">
              <a:defRPr lang="nl-nl"/>
            </a:defPPr>
            <a:lvl1pPr marL="0" algn="l"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Schoolkinderen en hun leraren leren over de Werelddoelen (SDG’s)  25 september – 8 oktober 2021</a:t>
            </a:r>
            <a:endParaRPr lang="nl-NL" dirty="0"/>
          </a:p>
        </p:txBody>
      </p:sp>
    </p:spTree>
    <p:extLst>
      <p:ext uri="{BB962C8B-B14F-4D97-AF65-F5344CB8AC3E}">
        <p14:creationId xmlns:p14="http://schemas.microsoft.com/office/powerpoint/2010/main" val="1332294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1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1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6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rtlCol="0"/>
          <a:lstStyle/>
          <a:p>
            <a:pPr rtl="0"/>
            <a:fld id="{9CD8D479-8942-46E8-A226-A4E01F7A105C}" type="slidenum">
              <a:rPr lang="nl-NL" smtClean="0"/>
              <a:t>11</a:t>
            </a:fld>
            <a:endParaRPr lang="nl-NL" dirty="0"/>
          </a:p>
        </p:txBody>
      </p:sp>
      <p:sp>
        <p:nvSpPr>
          <p:cNvPr id="5" name="Rechthoek 4"/>
          <p:cNvSpPr/>
          <p:nvPr/>
        </p:nvSpPr>
        <p:spPr>
          <a:xfrm>
            <a:off x="541661" y="5864225"/>
            <a:ext cx="11108677" cy="523220"/>
          </a:xfrm>
          <a:prstGeom prst="rect">
            <a:avLst/>
          </a:prstGeom>
        </p:spPr>
        <p:txBody>
          <a:bodyPr wrap="square">
            <a:spAutoFit/>
          </a:bodyPr>
          <a:lstStyle/>
          <a:p>
            <a:pPr algn="ctr"/>
            <a:r>
              <a:rPr lang="nl-NL"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Plak</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E78B2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jouw</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post-</a:t>
            </a:r>
            <a:r>
              <a:rPr lang="nl-NL" sz="2800" dirty="0" err="1">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its</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bij</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één</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F27A4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van</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B9176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Werelddoelen</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chemeClr val="accent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die</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je</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DA36A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klas</a:t>
            </a:r>
            <a:r>
              <a:rPr lang="nl-NL"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nl-NL" sz="28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ziet </a:t>
            </a:r>
            <a:r>
              <a:rPr lang="nl-NL"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hangen</a:t>
            </a:r>
            <a:endParaRPr lang="nl-NL" sz="2800" dirty="0">
              <a:solidFill>
                <a:srgbClr val="00206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0"/>
            <a:ext cx="9176084" cy="59374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DG Nederland - OneWor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eren voor Mor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voettekst 6">
            <a:extLst>
              <a:ext uri="{FF2B5EF4-FFF2-40B4-BE49-F238E27FC236}">
                <a16:creationId xmlns:a16="http://schemas.microsoft.com/office/drawing/2014/main" id="{7D6E623D-2405-44C1-A923-5CDBE9FA5528}"/>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Tree>
    <p:extLst>
      <p:ext uri="{BB962C8B-B14F-4D97-AF65-F5344CB8AC3E}">
        <p14:creationId xmlns:p14="http://schemas.microsoft.com/office/powerpoint/2010/main" val="109062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42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4593" y="572125"/>
            <a:ext cx="5684983" cy="699779"/>
          </a:xfrm>
        </p:spPr>
        <p:txBody>
          <a:bodyPr rtlCol="0">
            <a:normAutofit/>
          </a:bodyPr>
          <a:lstStyle/>
          <a:p>
            <a:pPr rtl="0"/>
            <a:r>
              <a:rPr lang="nl-NL" b="1" dirty="0"/>
              <a:t>“Wat kan ik eraan doen…???”</a:t>
            </a:r>
          </a:p>
        </p:txBody>
      </p:sp>
      <p:sp>
        <p:nvSpPr>
          <p:cNvPr id="3" name="Tijdelijke aanduiding voor inhoud 2"/>
          <p:cNvSpPr>
            <a:spLocks noGrp="1"/>
          </p:cNvSpPr>
          <p:nvPr>
            <p:ph idx="1"/>
          </p:nvPr>
        </p:nvSpPr>
        <p:spPr>
          <a:xfrm>
            <a:off x="548284" y="823470"/>
            <a:ext cx="5216979" cy="1529048"/>
          </a:xfrm>
        </p:spPr>
        <p:txBody>
          <a:bodyPr rtlCol="0">
            <a:normAutofit lnSpcReduction="10000"/>
          </a:bodyPr>
          <a:lstStyle/>
          <a:p>
            <a:pPr marL="0" indent="0">
              <a:buNone/>
            </a:pPr>
            <a:r>
              <a:rPr lang="nl-NL" sz="2400" dirty="0"/>
              <a:t>Wat ga je zelf doen om een bijdrage te leveren aan het behalen van de 17 Werelddoelen? </a:t>
            </a:r>
            <a:br>
              <a:rPr lang="nl-NL" dirty="0"/>
            </a:br>
            <a:br>
              <a:rPr lang="nl-NL" dirty="0"/>
            </a:br>
            <a:endParaRPr lang="nl-NL" dirty="0"/>
          </a:p>
        </p:txBody>
      </p:sp>
      <p:sp>
        <p:nvSpPr>
          <p:cNvPr id="5" name="Tijdelijke aanduiding voor dianummer 4"/>
          <p:cNvSpPr>
            <a:spLocks noGrp="1"/>
          </p:cNvSpPr>
          <p:nvPr>
            <p:ph type="sldNum" sz="quarter" idx="12"/>
          </p:nvPr>
        </p:nvSpPr>
        <p:spPr/>
        <p:txBody>
          <a:bodyPr rtlCol="0"/>
          <a:lstStyle/>
          <a:p>
            <a:pPr rtl="0"/>
            <a:fld id="{9CD8D479-8942-46E8-A226-A4E01F7A105C}" type="slidenum">
              <a:rPr lang="nl-NL" smtClean="0"/>
              <a:t>12</a:t>
            </a:fld>
            <a:endParaRPr lang="nl-NL"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423" y="2405723"/>
            <a:ext cx="5316855" cy="2744763"/>
          </a:xfrm>
          <a:prstGeom prst="rect">
            <a:avLst/>
          </a:prstGeom>
        </p:spPr>
      </p:pic>
      <p:pic>
        <p:nvPicPr>
          <p:cNvPr id="7" name="Afbeelding 6">
            <a:extLst>
              <a:ext uri="{FF2B5EF4-FFF2-40B4-BE49-F238E27FC236}">
                <a16:creationId xmlns:a16="http://schemas.microsoft.com/office/drawing/2014/main" id="{22622B5F-C2A0-489B-BE88-D5FBBD2BD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880" y="5370099"/>
            <a:ext cx="1184310" cy="1179205"/>
          </a:xfrm>
          <a:prstGeom prst="rect">
            <a:avLst/>
          </a:prstGeom>
        </p:spPr>
      </p:pic>
      <p:pic>
        <p:nvPicPr>
          <p:cNvPr id="12" name="Afbeelding 11">
            <a:extLst>
              <a:ext uri="{FF2B5EF4-FFF2-40B4-BE49-F238E27FC236}">
                <a16:creationId xmlns:a16="http://schemas.microsoft.com/office/drawing/2014/main" id="{D3D3EF42-227B-42D2-8FD4-C7E0F2621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52" y="5370097"/>
            <a:ext cx="1184310" cy="1179205"/>
          </a:xfrm>
          <a:prstGeom prst="rect">
            <a:avLst/>
          </a:prstGeom>
        </p:spPr>
      </p:pic>
      <p:pic>
        <p:nvPicPr>
          <p:cNvPr id="13" name="Afbeelding 12">
            <a:extLst>
              <a:ext uri="{FF2B5EF4-FFF2-40B4-BE49-F238E27FC236}">
                <a16:creationId xmlns:a16="http://schemas.microsoft.com/office/drawing/2014/main" id="{397D2D26-986F-4640-B7E9-7F3DF1043A0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2568891" y="5370098"/>
            <a:ext cx="1133459" cy="1179205"/>
          </a:xfrm>
          <a:prstGeom prst="rect">
            <a:avLst/>
          </a:prstGeom>
        </p:spPr>
      </p:pic>
      <p:sp>
        <p:nvSpPr>
          <p:cNvPr id="4" name="Rechthoek 3"/>
          <p:cNvSpPr/>
          <p:nvPr/>
        </p:nvSpPr>
        <p:spPr>
          <a:xfrm>
            <a:off x="548284" y="1975024"/>
            <a:ext cx="6096000" cy="1754326"/>
          </a:xfrm>
          <a:prstGeom prst="rect">
            <a:avLst/>
          </a:prstGeom>
        </p:spPr>
        <p:txBody>
          <a:bodyPr>
            <a:spAutoFit/>
          </a:bodyPr>
          <a:lstStyle/>
          <a:p>
            <a:r>
              <a:rPr lang="nl-NL" sz="2400" dirty="0"/>
              <a:t>Bedenk één actie die je de komende 2 á 3 weken “</a:t>
            </a:r>
            <a:r>
              <a:rPr lang="nl-NL" sz="2400" b="1" i="1" dirty="0"/>
              <a:t>echt</a:t>
            </a:r>
            <a:r>
              <a:rPr lang="nl-NL" sz="2400" dirty="0"/>
              <a:t>” gaat doen. En denk eraan: alle kleine beetjes helpen.</a:t>
            </a:r>
            <a:br>
              <a:rPr lang="nl-NL" dirty="0"/>
            </a:br>
            <a:br>
              <a:rPr lang="nl-NL" dirty="0"/>
            </a:br>
            <a:endParaRPr lang="nl-NL" dirty="0"/>
          </a:p>
        </p:txBody>
      </p:sp>
      <p:sp>
        <p:nvSpPr>
          <p:cNvPr id="6" name="Rechthoek 5"/>
          <p:cNvSpPr/>
          <p:nvPr/>
        </p:nvSpPr>
        <p:spPr>
          <a:xfrm>
            <a:off x="499411" y="3221730"/>
            <a:ext cx="5598494" cy="1200329"/>
          </a:xfrm>
          <a:prstGeom prst="rect">
            <a:avLst/>
          </a:prstGeom>
        </p:spPr>
        <p:txBody>
          <a:bodyPr wrap="square">
            <a:spAutoFit/>
          </a:bodyPr>
          <a:lstStyle/>
          <a:p>
            <a:r>
              <a:rPr lang="nl-NL" sz="2400" dirty="0"/>
              <a:t>Schrijf je voornemen(s) op een </a:t>
            </a:r>
            <a:r>
              <a:rPr lang="nl-NL" sz="2400" b="1" dirty="0">
                <a:solidFill>
                  <a:srgbClr val="00B050"/>
                </a:solidFill>
                <a:effectLst>
                  <a:outerShdw blurRad="38100" dist="38100" dir="2700000" algn="tl">
                    <a:srgbClr val="000000">
                      <a:alpha val="43137"/>
                    </a:srgbClr>
                  </a:outerShdw>
                </a:effectLst>
              </a:rPr>
              <a:t>GROENE </a:t>
            </a:r>
            <a:r>
              <a:rPr lang="nl-NL" sz="2400" dirty="0">
                <a:effectLst>
                  <a:outerShdw blurRad="38100" dist="38100" dir="2700000" algn="tl">
                    <a:srgbClr val="000000">
                      <a:alpha val="43137"/>
                    </a:srgbClr>
                  </a:outerShdw>
                </a:effectLst>
              </a:rPr>
              <a:t>/</a:t>
            </a:r>
            <a:r>
              <a:rPr lang="nl-NL" sz="2400" b="1" dirty="0">
                <a:solidFill>
                  <a:srgbClr val="00B050"/>
                </a:solidFill>
                <a:effectLst>
                  <a:outerShdw blurRad="38100" dist="38100" dir="2700000" algn="tl">
                    <a:srgbClr val="000000">
                      <a:alpha val="43137"/>
                    </a:srgbClr>
                  </a:outerShdw>
                </a:effectLst>
              </a:rPr>
              <a:t> </a:t>
            </a:r>
            <a:r>
              <a:rPr lang="nl-NL" sz="2400" b="1" dirty="0">
                <a:solidFill>
                  <a:schemeClr val="accent6">
                    <a:lumMod val="60000"/>
                    <a:lumOff val="40000"/>
                  </a:schemeClr>
                </a:solidFill>
                <a:effectLst>
                  <a:outerShdw blurRad="38100" dist="38100" dir="2700000" algn="tl">
                    <a:srgbClr val="000000">
                      <a:alpha val="43137"/>
                    </a:srgbClr>
                  </a:outerShdw>
                </a:effectLst>
              </a:rPr>
              <a:t>GELE</a:t>
            </a:r>
            <a:r>
              <a:rPr lang="nl-NL" sz="2400" dirty="0"/>
              <a:t> post-</a:t>
            </a:r>
            <a:r>
              <a:rPr lang="nl-NL" sz="2400" dirty="0" err="1"/>
              <a:t>it</a:t>
            </a:r>
            <a:r>
              <a:rPr lang="nl-NL" sz="2400" dirty="0"/>
              <a:t> (als je wilt, mag je je naam erbij schrijven). </a:t>
            </a:r>
          </a:p>
        </p:txBody>
      </p:sp>
      <p:sp>
        <p:nvSpPr>
          <p:cNvPr id="10" name="Rechthoek 9"/>
          <p:cNvSpPr/>
          <p:nvPr/>
        </p:nvSpPr>
        <p:spPr>
          <a:xfrm>
            <a:off x="498674" y="4576098"/>
            <a:ext cx="5882876" cy="830997"/>
          </a:xfrm>
          <a:prstGeom prst="rect">
            <a:avLst/>
          </a:prstGeom>
        </p:spPr>
        <p:txBody>
          <a:bodyPr wrap="square">
            <a:spAutoFit/>
          </a:bodyPr>
          <a:lstStyle/>
          <a:p>
            <a:r>
              <a:rPr lang="nl-NL" sz="2400" dirty="0"/>
              <a:t>Hang jouw post-</a:t>
            </a:r>
            <a:r>
              <a:rPr lang="nl-NL" sz="2400" dirty="0" err="1"/>
              <a:t>it</a:t>
            </a:r>
            <a:r>
              <a:rPr lang="nl-NL" sz="2400" dirty="0"/>
              <a:t> op bij het Werelddoel dat erbij hoort.</a:t>
            </a:r>
          </a:p>
        </p:txBody>
      </p:sp>
      <p:pic>
        <p:nvPicPr>
          <p:cNvPr id="17" name="Picture 2" descr="SDG Nederland - OneWorl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Leren voor Mor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15" name="Tijdelijke aanduiding voor voettekst 6">
            <a:extLst>
              <a:ext uri="{FF2B5EF4-FFF2-40B4-BE49-F238E27FC236}">
                <a16:creationId xmlns:a16="http://schemas.microsoft.com/office/drawing/2014/main" id="{B4DFFBFA-1C81-4956-B32B-D581DE03D3DE}"/>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Tree>
    <p:extLst>
      <p:ext uri="{BB962C8B-B14F-4D97-AF65-F5344CB8AC3E}">
        <p14:creationId xmlns:p14="http://schemas.microsoft.com/office/powerpoint/2010/main" val="3971194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1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3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37FDF-18CE-43A2-9BE7-E8BACB562A05}"/>
              </a:ext>
            </a:extLst>
          </p:cNvPr>
          <p:cNvSpPr>
            <a:spLocks noGrp="1"/>
          </p:cNvSpPr>
          <p:nvPr>
            <p:ph type="title"/>
          </p:nvPr>
        </p:nvSpPr>
        <p:spPr>
          <a:xfrm>
            <a:off x="1454064" y="927691"/>
            <a:ext cx="9371947" cy="1058283"/>
          </a:xfrm>
        </p:spPr>
        <p:txBody>
          <a:bodyPr>
            <a:normAutofit/>
          </a:bodyPr>
          <a:lstStyle/>
          <a:p>
            <a:pPr algn="ctr"/>
            <a:r>
              <a:rPr kumimoji="0" lang="nl-NL"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a:ea typeface="+mj-ea"/>
                <a:cs typeface="+mj-cs"/>
              </a:rPr>
              <a:t>Wat</a:t>
            </a:r>
            <a:r>
              <a:rPr kumimoji="0" lang="nl-NL" sz="4800" b="1" i="0" u="none" strike="noStrike" kern="1200" cap="none" spc="0" normalizeH="0" baseline="0" noProof="0" dirty="0">
                <a:ln>
                  <a:noFill/>
                </a:ln>
                <a:solidFill>
                  <a:srgbClr val="8BAA00">
                    <a:lumMod val="75000"/>
                  </a:srgbClr>
                </a:solidFill>
                <a:effectLst>
                  <a:outerShdw blurRad="38100" dist="38100" dir="2700000" algn="tl">
                    <a:srgbClr val="000000">
                      <a:alpha val="43137"/>
                    </a:srgbClr>
                  </a:outerShdw>
                </a:effectLst>
                <a:uLnTx/>
                <a:uFillTx/>
                <a:latin typeface="Corbel" panose="020B0503020204020204"/>
                <a:ea typeface="+mj-ea"/>
                <a:cs typeface="+mj-cs"/>
              </a:rPr>
              <a:t> </a:t>
            </a:r>
            <a:r>
              <a:rPr kumimoji="0" lang="nl-NL"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orbel" panose="020B0503020204020204"/>
                <a:ea typeface="+mj-ea"/>
                <a:cs typeface="+mj-cs"/>
              </a:rPr>
              <a:t>gaan</a:t>
            </a:r>
            <a:r>
              <a:rPr kumimoji="0" lang="nl-NL" sz="4800" b="1" i="0" u="none" strike="noStrike" kern="1200" cap="none" spc="0" normalizeH="0" baseline="0" noProof="0" dirty="0">
                <a:ln>
                  <a:noFill/>
                </a:ln>
                <a:solidFill>
                  <a:srgbClr val="8BAA00">
                    <a:lumMod val="75000"/>
                  </a:srgbClr>
                </a:solidFill>
                <a:effectLst>
                  <a:outerShdw blurRad="38100" dist="38100" dir="2700000" algn="tl">
                    <a:srgbClr val="000000">
                      <a:alpha val="43137"/>
                    </a:srgbClr>
                  </a:outerShdw>
                </a:effectLst>
                <a:uLnTx/>
                <a:uFillTx/>
                <a:latin typeface="Corbel" panose="020B0503020204020204"/>
                <a:ea typeface="+mj-ea"/>
                <a:cs typeface="+mj-cs"/>
              </a:rPr>
              <a:t> we </a:t>
            </a:r>
            <a:r>
              <a:rPr kumimoji="0" lang="nl-NL" sz="48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orbel" panose="020B0503020204020204"/>
                <a:ea typeface="+mj-ea"/>
                <a:cs typeface="+mj-cs"/>
              </a:rPr>
              <a:t>na</a:t>
            </a:r>
            <a:r>
              <a:rPr kumimoji="0" lang="nl-NL" sz="4800" b="1" i="0" u="none" strike="noStrike" kern="1200" cap="none" spc="0" normalizeH="0" baseline="0" noProof="0" dirty="0">
                <a:ln>
                  <a:noFill/>
                </a:ln>
                <a:solidFill>
                  <a:srgbClr val="8BAA00">
                    <a:lumMod val="75000"/>
                  </a:srgbClr>
                </a:solidFill>
                <a:effectLst>
                  <a:outerShdw blurRad="38100" dist="38100" dir="2700000" algn="tl">
                    <a:srgbClr val="000000">
                      <a:alpha val="43137"/>
                    </a:srgbClr>
                  </a:outerShdw>
                </a:effectLst>
                <a:uLnTx/>
                <a:uFillTx/>
                <a:latin typeface="Corbel" panose="020B0503020204020204"/>
                <a:ea typeface="+mj-ea"/>
                <a:cs typeface="+mj-cs"/>
              </a:rPr>
              <a:t> </a:t>
            </a:r>
            <a:r>
              <a:rPr kumimoji="0" lang="nl-NL" sz="4800" b="1" i="0" u="none" strike="noStrike" kern="1200" cap="none" spc="0" normalizeH="0" baseline="0" noProof="0" dirty="0">
                <a:ln>
                  <a:noFill/>
                </a:ln>
                <a:solidFill>
                  <a:srgbClr val="B9176C"/>
                </a:solidFill>
                <a:effectLst>
                  <a:outerShdw blurRad="38100" dist="38100" dir="2700000" algn="tl">
                    <a:srgbClr val="000000">
                      <a:alpha val="43137"/>
                    </a:srgbClr>
                  </a:outerShdw>
                </a:effectLst>
                <a:uLnTx/>
                <a:uFillTx/>
                <a:latin typeface="Corbel" panose="020B0503020204020204"/>
                <a:ea typeface="+mj-ea"/>
                <a:cs typeface="+mj-cs"/>
              </a:rPr>
              <a:t>van</a:t>
            </a:r>
            <a:r>
              <a:rPr kumimoji="0" lang="nl-NL"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orbel" panose="020B0503020204020204"/>
                <a:ea typeface="+mj-ea"/>
                <a:cs typeface="+mj-cs"/>
              </a:rPr>
              <a:t>daag </a:t>
            </a:r>
            <a:r>
              <a:rPr kumimoji="0" lang="nl-NL" sz="4800" b="1" i="0" u="none" strike="noStrike" kern="1200" cap="none" spc="0" normalizeH="0" baseline="0" noProof="0" dirty="0">
                <a:ln>
                  <a:noFill/>
                </a:ln>
                <a:solidFill>
                  <a:srgbClr val="79B4F0">
                    <a:lumMod val="75000"/>
                  </a:srgbClr>
                </a:solidFill>
                <a:effectLst>
                  <a:outerShdw blurRad="38100" dist="38100" dir="2700000" algn="tl">
                    <a:srgbClr val="000000">
                      <a:alpha val="43137"/>
                    </a:srgbClr>
                  </a:outerShdw>
                </a:effectLst>
                <a:uLnTx/>
                <a:uFillTx/>
                <a:latin typeface="Corbel" panose="020B0503020204020204"/>
                <a:ea typeface="+mj-ea"/>
                <a:cs typeface="+mj-cs"/>
              </a:rPr>
              <a:t>doen </a:t>
            </a:r>
            <a:r>
              <a:rPr kumimoji="0" lang="nl-NL"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rbel" panose="020B0503020204020204"/>
                <a:ea typeface="+mj-ea"/>
                <a:cs typeface="+mj-cs"/>
              </a:rPr>
              <a:t>?</a:t>
            </a:r>
            <a:endParaRPr lang="nl-NL" sz="4800" b="1" dirty="0"/>
          </a:p>
        </p:txBody>
      </p:sp>
      <p:sp>
        <p:nvSpPr>
          <p:cNvPr id="3" name="Tijdelijke aanduiding voor inhoud 2">
            <a:extLst>
              <a:ext uri="{FF2B5EF4-FFF2-40B4-BE49-F238E27FC236}">
                <a16:creationId xmlns:a16="http://schemas.microsoft.com/office/drawing/2014/main" id="{F8A3542B-DD6E-47BD-8C9A-AB640D1D1160}"/>
              </a:ext>
            </a:extLst>
          </p:cNvPr>
          <p:cNvSpPr>
            <a:spLocks noGrp="1"/>
          </p:cNvSpPr>
          <p:nvPr>
            <p:ph idx="1"/>
          </p:nvPr>
        </p:nvSpPr>
        <p:spPr>
          <a:xfrm>
            <a:off x="1266668" y="2421813"/>
            <a:ext cx="9371948" cy="3038950"/>
          </a:xfrm>
        </p:spPr>
        <p:txBody>
          <a:bodyPr vert="horz" lIns="91440" tIns="45720" rIns="91440" bIns="45720" rtlCol="0" anchor="t">
            <a:normAutofit lnSpcReduction="10000"/>
          </a:bodyPr>
          <a:lstStyle/>
          <a:p>
            <a:pPr marL="210185" indent="-210185"/>
            <a:r>
              <a:rPr lang="nl-NL" i="1" dirty="0"/>
              <a:t>Maak een filmpje van max 2 minuten of een tekening over hoe jij bijdraagt aan de Werelddoelen:</a:t>
            </a:r>
            <a:br>
              <a:rPr lang="nl-NL" i="1" dirty="0"/>
            </a:br>
            <a:endParaRPr lang="nl-NL" i="1" dirty="0"/>
          </a:p>
          <a:p>
            <a:pPr marL="438785" lvl="1" indent="-154940"/>
            <a:r>
              <a:rPr lang="nl-NL" i="1" dirty="0"/>
              <a:t>Deel het filmpje/de tekening met ouders via digitale nieuwsbrief of anderszins.</a:t>
            </a:r>
            <a:br>
              <a:rPr lang="nl-NL" i="1" dirty="0"/>
            </a:br>
            <a:endParaRPr lang="nl-NL" i="1" dirty="0"/>
          </a:p>
          <a:p>
            <a:pPr marL="438785" lvl="1" indent="-154940"/>
            <a:r>
              <a:rPr lang="nl-NL" i="1" dirty="0"/>
              <a:t>Zet de acties op  </a:t>
            </a:r>
            <a:r>
              <a:rPr lang="nl-NL" i="1" dirty="0" err="1"/>
              <a:t>Social</a:t>
            </a:r>
            <a:r>
              <a:rPr lang="nl-NL" i="1" dirty="0"/>
              <a:t> Media (</a:t>
            </a:r>
            <a:r>
              <a:rPr lang="nl-NL" i="1" dirty="0" err="1"/>
              <a:t>bijv</a:t>
            </a:r>
            <a:r>
              <a:rPr lang="nl-NL" i="1" dirty="0"/>
              <a:t> via de Facebookpagina van je school). Gebruik daarbij de hashtags </a:t>
            </a:r>
            <a:r>
              <a:rPr lang="nl-NL" i="1" dirty="0">
                <a:solidFill>
                  <a:srgbClr val="FF0000"/>
                </a:solidFill>
              </a:rPr>
              <a:t>#17doelenlessen </a:t>
            </a:r>
            <a:r>
              <a:rPr lang="nl-NL" dirty="0"/>
              <a:t>en</a:t>
            </a:r>
            <a:r>
              <a:rPr lang="nl-NL" i="1" dirty="0">
                <a:solidFill>
                  <a:srgbClr val="FF0000"/>
                </a:solidFill>
              </a:rPr>
              <a:t> #SDGdoemee</a:t>
            </a:r>
            <a:r>
              <a:rPr lang="nl-NL" dirty="0"/>
              <a:t> </a:t>
            </a:r>
            <a:br>
              <a:rPr lang="nl-NL" i="1" dirty="0"/>
            </a:br>
            <a:endParaRPr lang="nl-NL" i="1" dirty="0"/>
          </a:p>
          <a:p>
            <a:pPr marL="438785" lvl="1" indent="-154940"/>
            <a:r>
              <a:rPr lang="nl-NL" i="1" dirty="0"/>
              <a:t>Stuur je filmpje/tekening naar </a:t>
            </a:r>
            <a:r>
              <a:rPr lang="nl-NL" i="1" dirty="0">
                <a:hlinkClick r:id="rId2"/>
              </a:rPr>
              <a:t>info@sdgNederland.nl</a:t>
            </a:r>
            <a:r>
              <a:rPr lang="nl-NL" i="1" dirty="0"/>
              <a:t> en besteed vaker aandacht aan de SDG’s. </a:t>
            </a:r>
            <a:br>
              <a:rPr lang="nl-NL" i="1" dirty="0"/>
            </a:br>
            <a:endParaRPr lang="nl-NL" i="1" dirty="0"/>
          </a:p>
          <a:p>
            <a:pPr marL="438785" lvl="1" indent="-154940"/>
            <a:r>
              <a:rPr lang="nl-NL" i="1" dirty="0"/>
              <a:t>Op de volgende dia staan een aantal belangrijke dagen waarop dat kan.</a:t>
            </a:r>
          </a:p>
        </p:txBody>
      </p:sp>
      <p:sp>
        <p:nvSpPr>
          <p:cNvPr id="4" name="Tijdelijke aanduiding voor dianummer 3">
            <a:extLst>
              <a:ext uri="{FF2B5EF4-FFF2-40B4-BE49-F238E27FC236}">
                <a16:creationId xmlns:a16="http://schemas.microsoft.com/office/drawing/2014/main" id="{EB9C23B9-C446-4BFC-9342-C8FABC9F2F44}"/>
              </a:ext>
            </a:extLst>
          </p:cNvPr>
          <p:cNvSpPr>
            <a:spLocks noGrp="1"/>
          </p:cNvSpPr>
          <p:nvPr>
            <p:ph type="sldNum" sz="quarter" idx="12"/>
          </p:nvPr>
        </p:nvSpPr>
        <p:spPr/>
        <p:txBody>
          <a:bodyPr/>
          <a:lstStyle/>
          <a:p>
            <a:pPr rtl="0"/>
            <a:fld id="{9CD8D479-8942-46E8-A226-A4E01F7A105C}" type="slidenum">
              <a:rPr lang="nl-NL" smtClean="0"/>
              <a:t>13</a:t>
            </a:fld>
            <a:endParaRPr lang="nl-NL" dirty="0"/>
          </a:p>
        </p:txBody>
      </p:sp>
      <p:sp>
        <p:nvSpPr>
          <p:cNvPr id="5" name="Tekstvak 4"/>
          <p:cNvSpPr txBox="1"/>
          <p:nvPr/>
        </p:nvSpPr>
        <p:spPr>
          <a:xfrm>
            <a:off x="3632824" y="5676579"/>
            <a:ext cx="4930346" cy="615553"/>
          </a:xfrm>
          <a:prstGeom prst="rect">
            <a:avLst/>
          </a:prstGeom>
          <a:noFill/>
        </p:spPr>
        <p:txBody>
          <a:bodyPr wrap="square" lIns="91440" tIns="45720" rIns="91440" bIns="45720" rtlCol="0" anchor="t">
            <a:spAutoFit/>
          </a:bodyPr>
          <a:lstStyle/>
          <a:p>
            <a:r>
              <a:rPr lang="nl-NL" sz="1600" dirty="0">
                <a:hlinkClick r:id="rId3"/>
              </a:rPr>
              <a:t>www.SDGNederland.nl</a:t>
            </a:r>
            <a:endParaRPr lang="en-US"/>
          </a:p>
          <a:p>
            <a:r>
              <a:rPr lang="nl-NL" sz="1600" dirty="0">
                <a:hlinkClick r:id="rId4"/>
              </a:rPr>
              <a:t>www.dagvandeduurzaamheidonderwijs.nl</a:t>
            </a:r>
            <a:r>
              <a:rPr lang="nl-NL" dirty="0"/>
              <a:t>/</a:t>
            </a:r>
          </a:p>
        </p:txBody>
      </p:sp>
      <p:pic>
        <p:nvPicPr>
          <p:cNvPr id="12" name="Picture 2" descr="SDG Nederland - OneWorl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ren voor Mor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6">
            <a:extLst>
              <a:ext uri="{FF2B5EF4-FFF2-40B4-BE49-F238E27FC236}">
                <a16:creationId xmlns:a16="http://schemas.microsoft.com/office/drawing/2014/main" id="{AF5AC2B0-81B8-4EA5-A38D-864D6854DAD3}"/>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Tree>
    <p:extLst>
      <p:ext uri="{BB962C8B-B14F-4D97-AF65-F5344CB8AC3E}">
        <p14:creationId xmlns:p14="http://schemas.microsoft.com/office/powerpoint/2010/main" val="3779137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1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100"/>
                                        <p:tgtEl>
                                          <p:spTgt spid="3">
                                            <p:txEl>
                                              <p:pRg st="1" end="1"/>
                                            </p:txEl>
                                          </p:spTgt>
                                        </p:tgtEl>
                                      </p:cBhvr>
                                    </p:animEffect>
                                  </p:childTnLst>
                                </p:cTn>
                              </p:par>
                              <p:par>
                                <p:cTn id="13" presetID="10" presetClass="entr" presetSubtype="0" fill="hold" nodeType="withEffect">
                                  <p:stCondLst>
                                    <p:cond delay="14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100"/>
                                        <p:tgtEl>
                                          <p:spTgt spid="3">
                                            <p:txEl>
                                              <p:pRg st="2" end="2"/>
                                            </p:txEl>
                                          </p:spTgt>
                                        </p:tgtEl>
                                      </p:cBhvr>
                                    </p:animEffect>
                                  </p:childTnLst>
                                </p:cTn>
                              </p:par>
                              <p:par>
                                <p:cTn id="16" presetID="10" presetClass="entr" presetSubtype="0" fill="hold" nodeType="withEffect">
                                  <p:stCondLst>
                                    <p:cond delay="28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900"/>
                                        <p:tgtEl>
                                          <p:spTgt spid="3">
                                            <p:txEl>
                                              <p:pRg st="3" end="3"/>
                                            </p:txEl>
                                          </p:spTgt>
                                        </p:tgtEl>
                                      </p:cBhvr>
                                    </p:animEffect>
                                  </p:childTnLst>
                                </p:cTn>
                              </p:par>
                              <p:par>
                                <p:cTn id="19" presetID="10" presetClass="entr" presetSubtype="0" fill="hold" nodeType="withEffect">
                                  <p:stCondLst>
                                    <p:cond delay="28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9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6C3D4-5812-4916-8BF2-9171156203A0}"/>
              </a:ext>
            </a:extLst>
          </p:cNvPr>
          <p:cNvSpPr>
            <a:spLocks noGrp="1"/>
          </p:cNvSpPr>
          <p:nvPr>
            <p:ph type="title"/>
          </p:nvPr>
        </p:nvSpPr>
        <p:spPr>
          <a:xfrm>
            <a:off x="741406" y="588252"/>
            <a:ext cx="10048807" cy="1164928"/>
          </a:xfrm>
        </p:spPr>
        <p:txBody>
          <a:bodyPr>
            <a:normAutofit fontScale="90000"/>
          </a:bodyPr>
          <a:lstStyle/>
          <a:p>
            <a:pPr algn="ctr"/>
            <a:r>
              <a:rPr lang="nl-NL" sz="4400" b="1" dirty="0">
                <a:solidFill>
                  <a:srgbClr val="C00000"/>
                </a:solidFill>
                <a:effectLst>
                  <a:outerShdw blurRad="38100" dist="38100" dir="2700000" algn="tl">
                    <a:srgbClr val="000000">
                      <a:alpha val="43137"/>
                    </a:srgbClr>
                  </a:outerShdw>
                </a:effectLst>
                <a:latin typeface="Corbel" panose="020B0503020204020204"/>
              </a:rPr>
              <a:t>Laat</a:t>
            </a:r>
            <a:r>
              <a:rPr lang="nl-NL" sz="4400" dirty="0"/>
              <a:t> </a:t>
            </a:r>
            <a:r>
              <a:rPr lang="nl-NL" sz="4400" b="1" dirty="0">
                <a:solidFill>
                  <a:srgbClr val="00B050"/>
                </a:solidFill>
                <a:effectLst>
                  <a:outerShdw blurRad="38100" dist="38100" dir="2700000" algn="tl">
                    <a:srgbClr val="000000">
                      <a:alpha val="43137"/>
                    </a:srgbClr>
                  </a:outerShdw>
                </a:effectLst>
                <a:latin typeface="Corbel" panose="020B0503020204020204"/>
              </a:rPr>
              <a:t>de</a:t>
            </a:r>
            <a:r>
              <a:rPr lang="nl-NL" sz="4400" dirty="0"/>
              <a:t> </a:t>
            </a:r>
            <a:r>
              <a:rPr lang="nl-NL" sz="4400" b="1" dirty="0">
                <a:solidFill>
                  <a:srgbClr val="8BAA00">
                    <a:lumMod val="75000"/>
                  </a:srgbClr>
                </a:solidFill>
                <a:effectLst>
                  <a:outerShdw blurRad="38100" dist="38100" dir="2700000" algn="tl">
                    <a:srgbClr val="000000">
                      <a:alpha val="43137"/>
                    </a:srgbClr>
                  </a:outerShdw>
                </a:effectLst>
                <a:latin typeface="Corbel" panose="020B0503020204020204"/>
              </a:rPr>
              <a:t>wereld</a:t>
            </a:r>
            <a:r>
              <a:rPr lang="nl-NL" sz="4400" dirty="0"/>
              <a:t> </a:t>
            </a:r>
            <a:r>
              <a:rPr lang="nl-NL" sz="4400" b="1" dirty="0">
                <a:solidFill>
                  <a:schemeClr val="accent2">
                    <a:lumMod val="75000"/>
                  </a:schemeClr>
                </a:solidFill>
                <a:effectLst>
                  <a:outerShdw blurRad="38100" dist="38100" dir="2700000" algn="tl">
                    <a:srgbClr val="000000">
                      <a:alpha val="43137"/>
                    </a:srgbClr>
                  </a:outerShdw>
                </a:effectLst>
                <a:latin typeface="Corbel" panose="020B0503020204020204"/>
              </a:rPr>
              <a:t>weten</a:t>
            </a:r>
            <a:r>
              <a:rPr lang="nl-NL" sz="4400" dirty="0"/>
              <a:t> </a:t>
            </a:r>
            <a:r>
              <a:rPr lang="nl-NL" sz="4400" b="1" dirty="0">
                <a:solidFill>
                  <a:srgbClr val="B9176C"/>
                </a:solidFill>
                <a:effectLst>
                  <a:outerShdw blurRad="38100" dist="38100" dir="2700000" algn="tl">
                    <a:srgbClr val="000000">
                      <a:alpha val="43137"/>
                    </a:srgbClr>
                  </a:outerShdw>
                </a:effectLst>
                <a:latin typeface="Corbel" panose="020B0503020204020204"/>
              </a:rPr>
              <a:t>wat</a:t>
            </a:r>
            <a:r>
              <a:rPr lang="nl-NL" sz="4400" dirty="0"/>
              <a:t> </a:t>
            </a:r>
            <a:r>
              <a:rPr lang="nl-NL" sz="4400" b="1" dirty="0">
                <a:solidFill>
                  <a:srgbClr val="FFC000"/>
                </a:solidFill>
                <a:effectLst>
                  <a:outerShdw blurRad="38100" dist="38100" dir="2700000" algn="tl">
                    <a:srgbClr val="000000">
                      <a:alpha val="43137"/>
                    </a:srgbClr>
                  </a:outerShdw>
                </a:effectLst>
                <a:latin typeface="Corbel" panose="020B0503020204020204"/>
              </a:rPr>
              <a:t>jij</a:t>
            </a:r>
            <a:r>
              <a:rPr lang="nl-NL" sz="4400" dirty="0"/>
              <a:t> </a:t>
            </a:r>
            <a:r>
              <a:rPr lang="nl-NL" sz="4400" b="1" dirty="0">
                <a:solidFill>
                  <a:srgbClr val="79B4F0">
                    <a:lumMod val="75000"/>
                  </a:srgbClr>
                </a:solidFill>
                <a:effectLst>
                  <a:outerShdw blurRad="38100" dist="38100" dir="2700000" algn="tl">
                    <a:srgbClr val="000000">
                      <a:alpha val="43137"/>
                    </a:srgbClr>
                  </a:outerShdw>
                </a:effectLst>
                <a:latin typeface="Corbel" panose="020B0503020204020204"/>
              </a:rPr>
              <a:t>doet </a:t>
            </a:r>
            <a:br>
              <a:rPr lang="nl-NL" sz="4400" b="1" dirty="0">
                <a:solidFill>
                  <a:srgbClr val="79B4F0">
                    <a:lumMod val="75000"/>
                  </a:srgbClr>
                </a:solidFill>
                <a:effectLst>
                  <a:outerShdw blurRad="38100" dist="38100" dir="2700000" algn="tl">
                    <a:srgbClr val="000000">
                      <a:alpha val="43137"/>
                    </a:srgbClr>
                  </a:outerShdw>
                </a:effectLst>
                <a:latin typeface="Corbel" panose="020B0503020204020204"/>
              </a:rPr>
            </a:br>
            <a:r>
              <a:rPr lang="nl-NL" dirty="0"/>
              <a:t>….en doe dat bijvoorbeeld op:</a:t>
            </a:r>
          </a:p>
        </p:txBody>
      </p:sp>
      <p:sp>
        <p:nvSpPr>
          <p:cNvPr id="3" name="Tijdelijke aanduiding voor inhoud 2">
            <a:extLst>
              <a:ext uri="{FF2B5EF4-FFF2-40B4-BE49-F238E27FC236}">
                <a16:creationId xmlns:a16="http://schemas.microsoft.com/office/drawing/2014/main" id="{FC08E443-A82D-41AE-8AAA-E76B085ABB12}"/>
              </a:ext>
            </a:extLst>
          </p:cNvPr>
          <p:cNvSpPr>
            <a:spLocks noGrp="1"/>
          </p:cNvSpPr>
          <p:nvPr>
            <p:ph idx="1"/>
          </p:nvPr>
        </p:nvSpPr>
        <p:spPr>
          <a:xfrm>
            <a:off x="1071597" y="2215027"/>
            <a:ext cx="9371948" cy="4620682"/>
          </a:xfrm>
        </p:spPr>
        <p:txBody>
          <a:bodyPr/>
          <a:lstStyle/>
          <a:p>
            <a:r>
              <a:rPr lang="nl-NL" dirty="0">
                <a:effectLst>
                  <a:outerShdw blurRad="38100" dist="38100" dir="2700000" algn="tl">
                    <a:srgbClr val="000000">
                      <a:alpha val="43137"/>
                    </a:srgbClr>
                  </a:outerShdw>
                </a:effectLst>
              </a:rPr>
              <a:t>8-oktober-2021:  Dag van de Duurzaamheid Onderwijs</a:t>
            </a:r>
            <a:br>
              <a:rPr lang="nl-NL" dirty="0">
                <a:effectLst>
                  <a:outerShdw blurRad="38100" dist="38100" dir="2700000" algn="tl">
                    <a:srgbClr val="000000">
                      <a:alpha val="43137"/>
                    </a:srgbClr>
                  </a:outerShdw>
                </a:effectLst>
              </a:rPr>
            </a:br>
            <a:endParaRPr lang="nl-NL" dirty="0">
              <a:effectLst>
                <a:outerShdw blurRad="38100" dist="38100" dir="2700000" algn="tl">
                  <a:srgbClr val="000000">
                    <a:alpha val="43137"/>
                  </a:srgbClr>
                </a:outerShdw>
              </a:effectLst>
            </a:endParaRPr>
          </a:p>
          <a:p>
            <a:r>
              <a:rPr lang="nl-NL" dirty="0">
                <a:effectLst>
                  <a:outerShdw blurRad="38100" dist="38100" dir="2700000" algn="tl">
                    <a:srgbClr val="000000">
                      <a:alpha val="43137"/>
                    </a:srgbClr>
                  </a:outerShdw>
                </a:effectLst>
              </a:rPr>
              <a:t>8 juni (elk jaar): Wereld Oceanen Dag</a:t>
            </a:r>
            <a:br>
              <a:rPr lang="nl-NL" dirty="0">
                <a:effectLst>
                  <a:outerShdw blurRad="38100" dist="38100" dir="2700000" algn="tl">
                    <a:srgbClr val="000000">
                      <a:alpha val="43137"/>
                    </a:srgbClr>
                  </a:outerShdw>
                </a:effectLst>
              </a:rPr>
            </a:br>
            <a:endParaRPr lang="nl-NL" dirty="0">
              <a:effectLst>
                <a:outerShdw blurRad="38100" dist="38100" dir="2700000" algn="tl">
                  <a:srgbClr val="000000">
                    <a:alpha val="43137"/>
                  </a:srgbClr>
                </a:outerShdw>
              </a:effectLst>
            </a:endParaRPr>
          </a:p>
          <a:p>
            <a:r>
              <a:rPr lang="nl-NL" dirty="0">
                <a:effectLst>
                  <a:outerShdw blurRad="38100" dist="38100" dir="2700000" algn="tl">
                    <a:srgbClr val="000000">
                      <a:alpha val="43137"/>
                    </a:srgbClr>
                  </a:outerShdw>
                </a:effectLst>
              </a:rPr>
              <a:t>8 maart (elk jaar): Internationale Vrouwendag</a:t>
            </a:r>
            <a:br>
              <a:rPr lang="nl-NL" dirty="0">
                <a:effectLst>
                  <a:outerShdw blurRad="38100" dist="38100" dir="2700000" algn="tl">
                    <a:srgbClr val="000000">
                      <a:alpha val="43137"/>
                    </a:srgbClr>
                  </a:outerShdw>
                </a:effectLst>
              </a:rPr>
            </a:br>
            <a:endParaRPr lang="nl-NL" dirty="0">
              <a:effectLst>
                <a:outerShdw blurRad="38100" dist="38100" dir="2700000" algn="tl">
                  <a:srgbClr val="000000">
                    <a:alpha val="43137"/>
                  </a:srgbClr>
                </a:outerShdw>
              </a:effectLst>
            </a:endParaRPr>
          </a:p>
          <a:p>
            <a:r>
              <a:rPr lang="nl-NL" dirty="0">
                <a:effectLst>
                  <a:outerShdw blurRad="38100" dist="38100" dir="2700000" algn="tl">
                    <a:srgbClr val="000000">
                      <a:alpha val="43137"/>
                    </a:srgbClr>
                  </a:outerShdw>
                </a:effectLst>
              </a:rPr>
              <a:t>19 november (elk jaar): Wereld-</a:t>
            </a:r>
            <a:r>
              <a:rPr lang="nl-NL" dirty="0" err="1">
                <a:effectLst>
                  <a:outerShdw blurRad="38100" dist="38100" dir="2700000" algn="tl">
                    <a:srgbClr val="000000">
                      <a:alpha val="43137"/>
                    </a:srgbClr>
                  </a:outerShdw>
                </a:effectLst>
              </a:rPr>
              <a:t>Toiletdag</a:t>
            </a:r>
            <a:br>
              <a:rPr lang="nl-NL" dirty="0">
                <a:effectLst>
                  <a:outerShdw blurRad="38100" dist="38100" dir="2700000" algn="tl">
                    <a:srgbClr val="000000">
                      <a:alpha val="43137"/>
                    </a:srgbClr>
                  </a:outerShdw>
                </a:effectLst>
              </a:rPr>
            </a:br>
            <a:endParaRPr lang="nl-NL" dirty="0">
              <a:effectLst>
                <a:outerShdw blurRad="38100" dist="38100" dir="2700000" algn="tl">
                  <a:srgbClr val="000000">
                    <a:alpha val="43137"/>
                  </a:srgbClr>
                </a:outerShdw>
              </a:effectLst>
            </a:endParaRPr>
          </a:p>
          <a:p>
            <a:r>
              <a:rPr lang="nl-NL" dirty="0">
                <a:effectLst>
                  <a:outerShdw blurRad="38100" dist="38100" dir="2700000" algn="tl">
                    <a:srgbClr val="000000">
                      <a:alpha val="43137"/>
                    </a:srgbClr>
                  </a:outerShdw>
                </a:effectLst>
              </a:rPr>
              <a:t>Kijk voor meer data op de </a:t>
            </a:r>
            <a:br>
              <a:rPr lang="nl-NL" dirty="0">
                <a:effectLst>
                  <a:outerShdw blurRad="38100" dist="38100" dir="2700000" algn="tl">
                    <a:srgbClr val="000000">
                      <a:alpha val="43137"/>
                    </a:srgbClr>
                  </a:outerShdw>
                </a:effectLst>
              </a:rPr>
            </a:br>
            <a:r>
              <a:rPr lang="nl-NL" dirty="0">
                <a:effectLst>
                  <a:outerShdw blurRad="38100" dist="38100" dir="2700000" algn="tl">
                    <a:srgbClr val="000000">
                      <a:alpha val="43137"/>
                    </a:srgbClr>
                  </a:outerShdw>
                </a:effectLst>
              </a:rPr>
              <a:t>content-kalender van SDG-Nederland.</a:t>
            </a:r>
            <a:br>
              <a:rPr lang="nl-NL" dirty="0">
                <a:effectLst>
                  <a:outerShdw blurRad="38100" dist="38100" dir="2700000" algn="tl">
                    <a:srgbClr val="000000">
                      <a:alpha val="43137"/>
                    </a:srgbClr>
                  </a:outerShdw>
                </a:effectLst>
              </a:rPr>
            </a:br>
            <a:endParaRPr lang="nl-NL" dirty="0">
              <a:effectLst>
                <a:outerShdw blurRad="38100" dist="38100" dir="2700000" algn="tl">
                  <a:srgbClr val="000000">
                    <a:alpha val="43137"/>
                  </a:srgbClr>
                </a:outerShdw>
              </a:effectLst>
            </a:endParaRPr>
          </a:p>
          <a:p>
            <a:endParaRPr lang="nl-NL" dirty="0">
              <a:effectLst>
                <a:outerShdw blurRad="38100" dist="38100" dir="2700000" algn="tl">
                  <a:srgbClr val="000000">
                    <a:alpha val="43137"/>
                  </a:srgbClr>
                </a:outerShdw>
              </a:effectLst>
            </a:endParaRPr>
          </a:p>
        </p:txBody>
      </p:sp>
      <p:sp>
        <p:nvSpPr>
          <p:cNvPr id="4" name="Tijdelijke aanduiding voor dianummer 3">
            <a:extLst>
              <a:ext uri="{FF2B5EF4-FFF2-40B4-BE49-F238E27FC236}">
                <a16:creationId xmlns:a16="http://schemas.microsoft.com/office/drawing/2014/main" id="{66513CAF-CEC4-44EF-A8CA-9D2D0425A7CD}"/>
              </a:ext>
            </a:extLst>
          </p:cNvPr>
          <p:cNvSpPr>
            <a:spLocks noGrp="1"/>
          </p:cNvSpPr>
          <p:nvPr>
            <p:ph type="sldNum" sz="quarter" idx="12"/>
          </p:nvPr>
        </p:nvSpPr>
        <p:spPr/>
        <p:txBody>
          <a:bodyPr/>
          <a:lstStyle/>
          <a:p>
            <a:pPr rtl="0"/>
            <a:fld id="{9CD8D479-8942-46E8-A226-A4E01F7A105C}" type="slidenum">
              <a:rPr lang="nl-NL" smtClean="0"/>
              <a:t>14</a:t>
            </a:fld>
            <a:endParaRPr lang="nl-NL" dirty="0"/>
          </a:p>
        </p:txBody>
      </p:sp>
      <p:sp>
        <p:nvSpPr>
          <p:cNvPr id="5" name="Tijdelijke aanduiding voor datum 4">
            <a:extLst>
              <a:ext uri="{FF2B5EF4-FFF2-40B4-BE49-F238E27FC236}">
                <a16:creationId xmlns:a16="http://schemas.microsoft.com/office/drawing/2014/main" id="{3131F56C-DB5C-4FDC-A22A-C1DE07ED8840}"/>
              </a:ext>
            </a:extLst>
          </p:cNvPr>
          <p:cNvSpPr>
            <a:spLocks noGrp="1"/>
          </p:cNvSpPr>
          <p:nvPr>
            <p:ph type="dt" sz="half" idx="10"/>
          </p:nvPr>
        </p:nvSpPr>
        <p:spPr/>
        <p:txBody>
          <a:bodyPr/>
          <a:lstStyle/>
          <a:p>
            <a:pPr rtl="0"/>
            <a:fld id="{0F8CCF05-D106-4BE4-9F5A-07B20AE403AF}" type="datetime1">
              <a:rPr lang="nl-NL" smtClean="0"/>
              <a:t>8-11-2021</a:t>
            </a:fld>
            <a:endParaRPr lang="nl-NL" dirty="0"/>
          </a:p>
        </p:txBody>
      </p:sp>
      <p:sp>
        <p:nvSpPr>
          <p:cNvPr id="7" name="Tijdelijke aanduiding voor voettekst 6">
            <a:extLst>
              <a:ext uri="{FF2B5EF4-FFF2-40B4-BE49-F238E27FC236}">
                <a16:creationId xmlns:a16="http://schemas.microsoft.com/office/drawing/2014/main" id="{1BECFCD8-B7E4-4B4F-9E33-55FCEC03F732}"/>
              </a:ext>
            </a:extLst>
          </p:cNvPr>
          <p:cNvSpPr txBox="1">
            <a:spLocks/>
          </p:cNvSpPr>
          <p:nvPr/>
        </p:nvSpPr>
        <p:spPr>
          <a:xfrm>
            <a:off x="2919326" y="6598059"/>
            <a:ext cx="6353345" cy="247664"/>
          </a:xfrm>
          <a:prstGeom prst="rect">
            <a:avLst/>
          </a:prstGeom>
        </p:spPr>
        <p:txBody>
          <a:bodyPr vert="horz" lIns="91440" tIns="45720" rIns="91440" bIns="45720" rtlCol="0" anchor="ctr"/>
          <a:lstStyle>
            <a:defPPr rtl="0">
              <a:defRPr lang="nl-nl"/>
            </a:defPPr>
            <a:lvl1pPr marL="0" algn="l"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Schoolkinderen en hun leraren leren over de Werelddoelen (SDG’s)  25 september – 8 oktober 2021</a:t>
            </a:r>
            <a:endParaRPr lang="nl-NL" dirty="0"/>
          </a:p>
        </p:txBody>
      </p:sp>
      <p:pic>
        <p:nvPicPr>
          <p:cNvPr id="9" name="Afbeelding 8" descr="Afbeelding met tekst, persoon, person&#10;&#10;Automatisch gegenereerde beschrijving">
            <a:extLst>
              <a:ext uri="{FF2B5EF4-FFF2-40B4-BE49-F238E27FC236}">
                <a16:creationId xmlns:a16="http://schemas.microsoft.com/office/drawing/2014/main" id="{3F56C562-E366-489B-B5D3-6490EB973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671" y="3382957"/>
            <a:ext cx="2095500" cy="2095500"/>
          </a:xfrm>
          <a:prstGeom prst="rect">
            <a:avLst/>
          </a:prstGeom>
          <a:effectLst>
            <a:outerShdw blurRad="50800" dist="38100" dir="2700000" algn="tl" rotWithShape="0">
              <a:prstClr val="black">
                <a:alpha val="40000"/>
              </a:prstClr>
            </a:outerShdw>
          </a:effectLst>
        </p:spPr>
      </p:pic>
      <p:pic>
        <p:nvPicPr>
          <p:cNvPr id="13" name="Afbeelding 12" descr="Afbeelding met tekst, grond, buiten&#10;&#10;Automatisch gegenereerde beschrijving">
            <a:extLst>
              <a:ext uri="{FF2B5EF4-FFF2-40B4-BE49-F238E27FC236}">
                <a16:creationId xmlns:a16="http://schemas.microsoft.com/office/drawing/2014/main" id="{0FE34C46-3D78-46DE-BF44-4F8591DC1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407" y="4293162"/>
            <a:ext cx="2772287" cy="1843050"/>
          </a:xfrm>
          <a:prstGeom prst="rect">
            <a:avLst/>
          </a:prstGeom>
          <a:effectLst>
            <a:outerShdw blurRad="50800" dist="38100" dir="2700000" algn="tl" rotWithShape="0">
              <a:prstClr val="black">
                <a:alpha val="40000"/>
              </a:prstClr>
            </a:outerShdw>
          </a:effectLst>
        </p:spPr>
      </p:pic>
      <p:pic>
        <p:nvPicPr>
          <p:cNvPr id="17" name="Afbeelding 16" descr="Afbeelding met tekst, buiten, teken&#10;&#10;Automatisch gegenereerde beschrijving">
            <a:extLst>
              <a:ext uri="{FF2B5EF4-FFF2-40B4-BE49-F238E27FC236}">
                <a16:creationId xmlns:a16="http://schemas.microsoft.com/office/drawing/2014/main" id="{CD55A77F-1582-4990-8FE0-2271E73F1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444" y="2049028"/>
            <a:ext cx="2126727" cy="8506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0104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4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8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Heel </a:t>
            </a:r>
            <a:r>
              <a:rPr lang="en-US" dirty="0" err="1"/>
              <a:t>veel</a:t>
            </a:r>
            <a:r>
              <a:rPr lang="en-US" dirty="0"/>
              <a:t> success met je </a:t>
            </a:r>
            <a:r>
              <a:rPr lang="en-US" dirty="0" err="1"/>
              <a:t>actie</a:t>
            </a:r>
            <a:r>
              <a:rPr lang="en-US" dirty="0"/>
              <a:t> voor de </a:t>
            </a:r>
            <a:r>
              <a:rPr lang="en-US" dirty="0" err="1"/>
              <a:t>Werelddoelen</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36" y="536713"/>
            <a:ext cx="11414932" cy="613024"/>
          </a:xfrm>
          <a:prstGeom prst="rect">
            <a:avLst/>
          </a:prstGeom>
        </p:spPr>
      </p:pic>
      <p:pic>
        <p:nvPicPr>
          <p:cNvPr id="9" name="Picture 2" descr="SDG Nederland - OneWor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eren voor Mor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3EB41BB-F950-4B04-A65B-357CB02B2FB8}"/>
              </a:ext>
            </a:extLst>
          </p:cNvPr>
          <p:cNvPicPr>
            <a:picLocks noChangeAspect="1"/>
          </p:cNvPicPr>
          <p:nvPr/>
        </p:nvPicPr>
        <p:blipFill>
          <a:blip r:embed="rId5"/>
          <a:stretch>
            <a:fillRect/>
          </a:stretch>
        </p:blipFill>
        <p:spPr>
          <a:xfrm>
            <a:off x="2348634" y="6521482"/>
            <a:ext cx="6352583" cy="304826"/>
          </a:xfrm>
          <a:prstGeom prst="rect">
            <a:avLst/>
          </a:prstGeom>
        </p:spPr>
      </p:pic>
    </p:spTree>
    <p:extLst>
      <p:ext uri="{BB962C8B-B14F-4D97-AF65-F5344CB8AC3E}">
        <p14:creationId xmlns:p14="http://schemas.microsoft.com/office/powerpoint/2010/main" val="301384479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9C23B9-C446-4BFC-9342-C8FABC9F2F44}"/>
              </a:ext>
            </a:extLst>
          </p:cNvPr>
          <p:cNvSpPr>
            <a:spLocks noGrp="1"/>
          </p:cNvSpPr>
          <p:nvPr>
            <p:ph type="sldNum" sz="quarter" idx="12"/>
          </p:nvPr>
        </p:nvSpPr>
        <p:spPr/>
        <p:txBody>
          <a:bodyPr/>
          <a:lstStyle/>
          <a:p>
            <a:pPr rtl="0"/>
            <a:fld id="{9CD8D479-8942-46E8-A226-A4E01F7A105C}" type="slidenum">
              <a:rPr lang="nl-NL" smtClean="0"/>
              <a:t>16</a:t>
            </a:fld>
            <a:endParaRPr lang="nl-NL" dirty="0"/>
          </a:p>
        </p:txBody>
      </p:sp>
      <p:pic>
        <p:nvPicPr>
          <p:cNvPr id="12" name="Picture 2" descr="SDG Nederland - OneWor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ren voor Mor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6">
            <a:extLst>
              <a:ext uri="{FF2B5EF4-FFF2-40B4-BE49-F238E27FC236}">
                <a16:creationId xmlns:a16="http://schemas.microsoft.com/office/drawing/2014/main" id="{AF5AC2B0-81B8-4EA5-A38D-864D6854DAD3}"/>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
        <p:nvSpPr>
          <p:cNvPr id="7" name="Titel 6">
            <a:extLst>
              <a:ext uri="{FF2B5EF4-FFF2-40B4-BE49-F238E27FC236}">
                <a16:creationId xmlns:a16="http://schemas.microsoft.com/office/drawing/2014/main" id="{8012D746-B24C-4217-85C3-42ABCE885272}"/>
              </a:ext>
            </a:extLst>
          </p:cNvPr>
          <p:cNvSpPr>
            <a:spLocks noGrp="1"/>
          </p:cNvSpPr>
          <p:nvPr>
            <p:ph type="title"/>
          </p:nvPr>
        </p:nvSpPr>
        <p:spPr>
          <a:xfrm>
            <a:off x="1410026" y="276087"/>
            <a:ext cx="9371949" cy="841643"/>
          </a:xfrm>
        </p:spPr>
        <p:txBody>
          <a:bodyPr>
            <a:normAutofit fontScale="90000"/>
          </a:bodyPr>
          <a:lstStyle/>
          <a:p>
            <a:r>
              <a:rPr lang="nl-NL"/>
              <a:t>Extra video 1</a:t>
            </a:r>
            <a:br>
              <a:rPr lang="nl-NL" dirty="0"/>
            </a:br>
            <a:r>
              <a:rPr lang="nl-NL" sz="1800">
                <a:ea typeface="+mj-lt"/>
                <a:cs typeface="+mj-lt"/>
              </a:rPr>
              <a:t>https://www.youtube.com/watch?v=-5vToBFTsEw&amp;list=WL&amp;index=2&amp;t=83s</a:t>
            </a:r>
            <a:endParaRPr lang="nl-NL" sz="1800" dirty="0"/>
          </a:p>
        </p:txBody>
      </p:sp>
      <p:pic>
        <p:nvPicPr>
          <p:cNvPr id="2" name="Afbeelding 2">
            <a:hlinkClick r:id="" action="ppaction://media"/>
            <a:extLst>
              <a:ext uri="{FF2B5EF4-FFF2-40B4-BE49-F238E27FC236}">
                <a16:creationId xmlns:a16="http://schemas.microsoft.com/office/drawing/2014/main" id="{621A8A38-5402-4171-ABF8-20416900777F}"/>
              </a:ext>
            </a:extLst>
          </p:cNvPr>
          <p:cNvPicPr>
            <a:picLocks noRot="1" noChangeAspect="1"/>
          </p:cNvPicPr>
          <p:nvPr>
            <a:videoFile r:link="rId1"/>
          </p:nvPr>
        </p:nvPicPr>
        <p:blipFill>
          <a:blip r:embed="rId5"/>
          <a:stretch>
            <a:fillRect/>
          </a:stretch>
        </p:blipFill>
        <p:spPr>
          <a:xfrm>
            <a:off x="2188308" y="1478817"/>
            <a:ext cx="7463691" cy="4613519"/>
          </a:xfrm>
          <a:prstGeom prst="rect">
            <a:avLst/>
          </a:prstGeom>
        </p:spPr>
      </p:pic>
    </p:spTree>
    <p:extLst>
      <p:ext uri="{BB962C8B-B14F-4D97-AF65-F5344CB8AC3E}">
        <p14:creationId xmlns:p14="http://schemas.microsoft.com/office/powerpoint/2010/main" val="190302542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9C23B9-C446-4BFC-9342-C8FABC9F2F44}"/>
              </a:ext>
            </a:extLst>
          </p:cNvPr>
          <p:cNvSpPr>
            <a:spLocks noGrp="1"/>
          </p:cNvSpPr>
          <p:nvPr>
            <p:ph type="sldNum" sz="quarter" idx="12"/>
          </p:nvPr>
        </p:nvSpPr>
        <p:spPr/>
        <p:txBody>
          <a:bodyPr/>
          <a:lstStyle/>
          <a:p>
            <a:pPr rtl="0"/>
            <a:fld id="{9CD8D479-8942-46E8-A226-A4E01F7A105C}" type="slidenum">
              <a:rPr lang="nl-NL" smtClean="0"/>
              <a:t>17</a:t>
            </a:fld>
            <a:endParaRPr lang="nl-NL" dirty="0"/>
          </a:p>
        </p:txBody>
      </p:sp>
      <p:pic>
        <p:nvPicPr>
          <p:cNvPr id="12" name="Picture 2" descr="SDG Nederland - OneWor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ren voor Mor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6">
            <a:extLst>
              <a:ext uri="{FF2B5EF4-FFF2-40B4-BE49-F238E27FC236}">
                <a16:creationId xmlns:a16="http://schemas.microsoft.com/office/drawing/2014/main" id="{AF5AC2B0-81B8-4EA5-A38D-864D6854DAD3}"/>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
        <p:nvSpPr>
          <p:cNvPr id="7" name="Titel 6">
            <a:extLst>
              <a:ext uri="{FF2B5EF4-FFF2-40B4-BE49-F238E27FC236}">
                <a16:creationId xmlns:a16="http://schemas.microsoft.com/office/drawing/2014/main" id="{8012D746-B24C-4217-85C3-42ABCE885272}"/>
              </a:ext>
            </a:extLst>
          </p:cNvPr>
          <p:cNvSpPr>
            <a:spLocks noGrp="1"/>
          </p:cNvSpPr>
          <p:nvPr>
            <p:ph type="title"/>
          </p:nvPr>
        </p:nvSpPr>
        <p:spPr>
          <a:xfrm>
            <a:off x="1410026" y="324933"/>
            <a:ext cx="9371949" cy="548566"/>
          </a:xfrm>
        </p:spPr>
        <p:txBody>
          <a:bodyPr>
            <a:normAutofit fontScale="90000"/>
          </a:bodyPr>
          <a:lstStyle/>
          <a:p>
            <a:r>
              <a:rPr lang="nl-NL"/>
              <a:t>Extra video 2</a:t>
            </a:r>
            <a:br>
              <a:rPr lang="nl-NL" dirty="0"/>
            </a:br>
            <a:r>
              <a:rPr lang="nl-NL" sz="2000">
                <a:ea typeface="+mj-lt"/>
                <a:cs typeface="+mj-lt"/>
              </a:rPr>
              <a:t>https://www.youtube.com/watch?v=kGcrYkHwE80&amp;list=WL&amp;index=3</a:t>
            </a:r>
            <a:endParaRPr lang="nl-NL" sz="2000" dirty="0"/>
          </a:p>
        </p:txBody>
      </p:sp>
      <p:pic>
        <p:nvPicPr>
          <p:cNvPr id="3" name="Afbeelding 4">
            <a:hlinkClick r:id="" action="ppaction://media"/>
            <a:extLst>
              <a:ext uri="{FF2B5EF4-FFF2-40B4-BE49-F238E27FC236}">
                <a16:creationId xmlns:a16="http://schemas.microsoft.com/office/drawing/2014/main" id="{4E8E3893-6441-4B91-AE11-02C05213590B}"/>
              </a:ext>
            </a:extLst>
          </p:cNvPr>
          <p:cNvPicPr>
            <a:picLocks noRot="1" noChangeAspect="1"/>
          </p:cNvPicPr>
          <p:nvPr>
            <a:videoFile r:link="rId1"/>
          </p:nvPr>
        </p:nvPicPr>
        <p:blipFill>
          <a:blip r:embed="rId5"/>
          <a:stretch>
            <a:fillRect/>
          </a:stretch>
        </p:blipFill>
        <p:spPr>
          <a:xfrm>
            <a:off x="2110154" y="1107587"/>
            <a:ext cx="7756769" cy="4554903"/>
          </a:xfrm>
          <a:prstGeom prst="rect">
            <a:avLst/>
          </a:prstGeom>
        </p:spPr>
      </p:pic>
    </p:spTree>
    <p:extLst>
      <p:ext uri="{BB962C8B-B14F-4D97-AF65-F5344CB8AC3E}">
        <p14:creationId xmlns:p14="http://schemas.microsoft.com/office/powerpoint/2010/main" val="384831382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30668"/>
            <a:ext cx="9371949" cy="1183566"/>
          </a:xfrm>
        </p:spPr>
        <p:txBody>
          <a:bodyPr rtlCol="0"/>
          <a:lstStyle/>
          <a:p>
            <a:pPr rtl="0"/>
            <a:r>
              <a:rPr lang="nl-NL" dirty="0"/>
              <a:t>Even voorstellen:</a:t>
            </a:r>
          </a:p>
        </p:txBody>
      </p:sp>
      <p:sp>
        <p:nvSpPr>
          <p:cNvPr id="4" name="Tijdelijke aanduiding voor dianummer 3"/>
          <p:cNvSpPr>
            <a:spLocks noGrp="1"/>
          </p:cNvSpPr>
          <p:nvPr>
            <p:ph type="sldNum" sz="quarter" idx="12"/>
          </p:nvPr>
        </p:nvSpPr>
        <p:spPr/>
        <p:txBody>
          <a:bodyPr rtlCol="0"/>
          <a:lstStyle/>
          <a:p>
            <a:pPr rtl="0"/>
            <a:fld id="{9CD8D479-8942-46E8-A226-A4E01F7A105C}" type="slidenum">
              <a:rPr lang="nl-NL" smtClean="0"/>
              <a:t>2</a:t>
            </a:fld>
            <a:endParaRPr lang="nl-NL" dirty="0"/>
          </a:p>
        </p:txBody>
      </p:sp>
      <p:pic>
        <p:nvPicPr>
          <p:cNvPr id="1026" name="Picture 2" descr="SDG-voering - DutchSpirit, duurzame maatpakken ...">
            <a:extLst>
              <a:ext uri="{FF2B5EF4-FFF2-40B4-BE49-F238E27FC236}">
                <a16:creationId xmlns:a16="http://schemas.microsoft.com/office/drawing/2014/main" id="{352F077E-B315-4764-836F-ED194F853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 y="4897987"/>
            <a:ext cx="11379000" cy="1582103"/>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6">
            <a:extLst>
              <a:ext uri="{FF2B5EF4-FFF2-40B4-BE49-F238E27FC236}">
                <a16:creationId xmlns:a16="http://schemas.microsoft.com/office/drawing/2014/main" id="{4B691481-93EA-4D72-A34D-707B49E6FE07}"/>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
        <p:nvSpPr>
          <p:cNvPr id="12" name="Tijdelijke aanduiding voor inhoud 2"/>
          <p:cNvSpPr>
            <a:spLocks noGrp="1"/>
          </p:cNvSpPr>
          <p:nvPr>
            <p:ph idx="1"/>
          </p:nvPr>
        </p:nvSpPr>
        <p:spPr>
          <a:xfrm>
            <a:off x="889686" y="1670548"/>
            <a:ext cx="10497981" cy="3078129"/>
          </a:xfrm>
        </p:spPr>
        <p:txBody>
          <a:bodyPr vert="horz" lIns="91440" tIns="45720" rIns="91440" bIns="45720" rtlCol="0" anchor="t">
            <a:normAutofit/>
          </a:bodyPr>
          <a:lstStyle/>
          <a:p>
            <a:pPr marL="210185" indent="-210185"/>
            <a:r>
              <a:rPr lang="nl-NL" dirty="0"/>
              <a:t>Naam: Ria van Oostveen</a:t>
            </a:r>
          </a:p>
          <a:p>
            <a:pPr marL="210185" indent="-210185"/>
            <a:endParaRPr lang="nl-NL" dirty="0"/>
          </a:p>
          <a:p>
            <a:pPr marL="210185" indent="-210185"/>
            <a:r>
              <a:rPr lang="nl-NL" dirty="0"/>
              <a:t>Ik werk voor: Delft4GlobalGoals</a:t>
            </a:r>
          </a:p>
          <a:p>
            <a:pPr marL="210185" indent="-210185"/>
            <a:endParaRPr lang="nl-NL" dirty="0"/>
          </a:p>
          <a:p>
            <a:pPr marL="210185" indent="-210185"/>
            <a:r>
              <a:rPr lang="nl-NL" dirty="0"/>
              <a:t>Waarom geef </a:t>
            </a:r>
            <a:r>
              <a:rPr lang="nl-NL" b="1" i="1" dirty="0"/>
              <a:t>ik</a:t>
            </a:r>
            <a:r>
              <a:rPr lang="nl-NL" dirty="0"/>
              <a:t> deze les: De werelddoelen zijn voor iedereen op de hele wereld belangrijk. Verbeter de wereld, begin in Delft!</a:t>
            </a:r>
          </a:p>
        </p:txBody>
      </p:sp>
      <p:pic>
        <p:nvPicPr>
          <p:cNvPr id="10" name="Picture 2" descr="SDG Nederland - OneWor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15" t="18660" r="22390" b="15544"/>
          <a:stretch/>
        </p:blipFill>
        <p:spPr bwMode="auto">
          <a:xfrm>
            <a:off x="16042" y="6432760"/>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ren voor Mor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7667" y="6446070"/>
            <a:ext cx="662828" cy="35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191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119" y="276087"/>
            <a:ext cx="10371437" cy="1183566"/>
          </a:xfrm>
        </p:spPr>
        <p:txBody>
          <a:bodyPr rtlCol="0">
            <a:normAutofit fontScale="90000"/>
          </a:bodyPr>
          <a:lstStyle/>
          <a:p>
            <a:pPr algn="ctr" rtl="0"/>
            <a:r>
              <a:rPr lang="nl-NL" b="1" dirty="0"/>
              <a:t>25 september</a:t>
            </a:r>
            <a:br>
              <a:rPr lang="nl-NL" dirty="0"/>
            </a:br>
            <a:r>
              <a:rPr lang="nl-NL" dirty="0"/>
              <a:t>193 landen ondertekenen de Sustainable Development Goals</a:t>
            </a:r>
          </a:p>
        </p:txBody>
      </p:sp>
      <p:sp>
        <p:nvSpPr>
          <p:cNvPr id="4" name="Tijdelijke aanduiding voor dianummer 3"/>
          <p:cNvSpPr>
            <a:spLocks noGrp="1"/>
          </p:cNvSpPr>
          <p:nvPr>
            <p:ph type="sldNum" sz="quarter" idx="12"/>
          </p:nvPr>
        </p:nvSpPr>
        <p:spPr/>
        <p:txBody>
          <a:bodyPr rtlCol="0"/>
          <a:lstStyle/>
          <a:p>
            <a:pPr rtl="0"/>
            <a:fld id="{9CD8D479-8942-46E8-A226-A4E01F7A105C}" type="slidenum">
              <a:rPr lang="nl-NL" smtClean="0"/>
              <a:t>3</a:t>
            </a:fld>
            <a:endParaRPr lang="nl-NL" dirty="0"/>
          </a:p>
        </p:txBody>
      </p:sp>
      <p:pic>
        <p:nvPicPr>
          <p:cNvPr id="2050" name="Picture 2" descr="Verenigde Naties heeft interesse voor Nederlandse aanpak ...">
            <a:extLst>
              <a:ext uri="{FF2B5EF4-FFF2-40B4-BE49-F238E27FC236}">
                <a16:creationId xmlns:a16="http://schemas.microsoft.com/office/drawing/2014/main" id="{73ADA4A4-F325-443F-AB98-50FF97E0F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746" y="1758659"/>
            <a:ext cx="9646508" cy="482325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F0B1998F-9747-43F8-9F57-731B7A85BCD7}"/>
              </a:ext>
            </a:extLst>
          </p:cNvPr>
          <p:cNvSpPr/>
          <p:nvPr/>
        </p:nvSpPr>
        <p:spPr>
          <a:xfrm>
            <a:off x="2372497" y="2197893"/>
            <a:ext cx="7275075" cy="2462213"/>
          </a:xfrm>
          <a:prstGeom prst="rect">
            <a:avLst/>
          </a:prstGeom>
          <a:noFill/>
          <a:effectLst>
            <a:outerShdw blurRad="50800" dist="38100" dir="13500000" algn="br" rotWithShape="0">
              <a:prstClr val="black">
                <a:alpha val="40000"/>
              </a:prstClr>
            </a:outerShd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15400" b="1" dirty="0">
                <a:ln/>
                <a:solidFill>
                  <a:srgbClr val="F27A44"/>
                </a:solidFill>
              </a:rPr>
              <a:t>6 jaar</a:t>
            </a:r>
            <a:endParaRPr lang="nl-NL" sz="15400" b="1" cap="none" spc="0" dirty="0">
              <a:ln/>
              <a:solidFill>
                <a:srgbClr val="F27A44"/>
              </a:solidFill>
              <a:effectLst/>
            </a:endParaRPr>
          </a:p>
        </p:txBody>
      </p:sp>
      <p:sp>
        <p:nvSpPr>
          <p:cNvPr id="3" name="Tekstvak 2">
            <a:extLst>
              <a:ext uri="{FF2B5EF4-FFF2-40B4-BE49-F238E27FC236}">
                <a16:creationId xmlns:a16="http://schemas.microsoft.com/office/drawing/2014/main" id="{05CD1D0B-56B2-4C2B-A879-CCDCFC50FAAB}"/>
              </a:ext>
            </a:extLst>
          </p:cNvPr>
          <p:cNvSpPr txBox="1"/>
          <p:nvPr/>
        </p:nvSpPr>
        <p:spPr>
          <a:xfrm>
            <a:off x="7081520" y="396936"/>
            <a:ext cx="1046480" cy="569387"/>
          </a:xfrm>
          <a:prstGeom prst="rect">
            <a:avLst/>
          </a:prstGeom>
          <a:noFill/>
        </p:spPr>
        <p:txBody>
          <a:bodyPr wrap="square" rtlCol="0">
            <a:spAutoFit/>
          </a:bodyPr>
          <a:lstStyle/>
          <a:p>
            <a:r>
              <a:rPr lang="nl-NL" sz="3100" b="1" dirty="0">
                <a:solidFill>
                  <a:srgbClr val="F27A44"/>
                </a:solidFill>
                <a:latin typeface="+mj-lt"/>
                <a:ea typeface="+mj-ea"/>
                <a:cs typeface="+mj-cs"/>
              </a:rPr>
              <a:t>2021</a:t>
            </a:r>
          </a:p>
        </p:txBody>
      </p:sp>
      <p:sp>
        <p:nvSpPr>
          <p:cNvPr id="11" name="Tekstvak 10">
            <a:extLst>
              <a:ext uri="{FF2B5EF4-FFF2-40B4-BE49-F238E27FC236}">
                <a16:creationId xmlns:a16="http://schemas.microsoft.com/office/drawing/2014/main" id="{A2EF64ED-61AB-4324-BAD5-6EF8170FF2CE}"/>
              </a:ext>
            </a:extLst>
          </p:cNvPr>
          <p:cNvSpPr txBox="1"/>
          <p:nvPr/>
        </p:nvSpPr>
        <p:spPr>
          <a:xfrm>
            <a:off x="7081520" y="380790"/>
            <a:ext cx="1046480" cy="569387"/>
          </a:xfrm>
          <a:prstGeom prst="rect">
            <a:avLst/>
          </a:prstGeom>
          <a:noFill/>
        </p:spPr>
        <p:txBody>
          <a:bodyPr wrap="square" rtlCol="0">
            <a:spAutoFit/>
          </a:bodyPr>
          <a:lstStyle/>
          <a:p>
            <a:r>
              <a:rPr lang="nl-NL" sz="3100" b="1" dirty="0">
                <a:solidFill>
                  <a:schemeClr val="accent1">
                    <a:lumMod val="75000"/>
                  </a:schemeClr>
                </a:solidFill>
                <a:latin typeface="+mj-lt"/>
                <a:ea typeface="+mj-ea"/>
                <a:cs typeface="+mj-cs"/>
              </a:rPr>
              <a:t>2015</a:t>
            </a:r>
          </a:p>
        </p:txBody>
      </p:sp>
      <p:pic>
        <p:nvPicPr>
          <p:cNvPr id="13" name="Picture 2" descr="SDG Nederland - OneWor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eren voor Mor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16" name="Tijdelijke aanduiding voor voettekst 6">
            <a:extLst>
              <a:ext uri="{FF2B5EF4-FFF2-40B4-BE49-F238E27FC236}">
                <a16:creationId xmlns:a16="http://schemas.microsoft.com/office/drawing/2014/main" id="{40C80329-F966-4C1A-AA53-D97DF95CEC00}"/>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Tree>
    <p:extLst>
      <p:ext uri="{BB962C8B-B14F-4D97-AF65-F5344CB8AC3E}">
        <p14:creationId xmlns:p14="http://schemas.microsoft.com/office/powerpoint/2010/main" val="2632695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00"/>
                                        <p:tgtEl>
                                          <p:spTgt spid="8">
                                            <p:txEl>
                                              <p:pRg st="0" end="0"/>
                                            </p:txEl>
                                          </p:spTgt>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700"/>
                                        <p:tgtEl>
                                          <p:spTgt spid="3"/>
                                        </p:tgtEl>
                                      </p:cBhvr>
                                    </p:animEffect>
                                  </p:childTnLst>
                                </p:cTn>
                              </p:par>
                              <p:par>
                                <p:cTn id="11" presetID="10" presetClass="exit" presetSubtype="0" fill="hold" grpId="0" nodeType="withEffect">
                                  <p:stCondLst>
                                    <p:cond delay="700"/>
                                  </p:stCondLst>
                                  <p:childTnLst>
                                    <p:animEffect transition="out" filter="fade">
                                      <p:cBhvr>
                                        <p:cTn id="12" dur="1900"/>
                                        <p:tgtEl>
                                          <p:spTgt spid="11"/>
                                        </p:tgtEl>
                                      </p:cBhvr>
                                    </p:animEffect>
                                    <p:set>
                                      <p:cBhvr>
                                        <p:cTn id="13" dur="1" fill="hold">
                                          <p:stCondLst>
                                            <p:cond delay="18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025" y="378939"/>
            <a:ext cx="9371949" cy="751199"/>
          </a:xfrm>
        </p:spPr>
        <p:txBody>
          <a:bodyPr rtlCol="0"/>
          <a:lstStyle/>
          <a:p>
            <a:pPr algn="ctr" rtl="0"/>
            <a:r>
              <a:rPr lang="nl-NL" dirty="0"/>
              <a:t>Werelddoelen? Wat zijn dat eigenlijk…?</a:t>
            </a:r>
          </a:p>
        </p:txBody>
      </p:sp>
      <p:sp>
        <p:nvSpPr>
          <p:cNvPr id="5" name="Tijdelijke aanduiding voor dianummer 4"/>
          <p:cNvSpPr>
            <a:spLocks noGrp="1"/>
          </p:cNvSpPr>
          <p:nvPr>
            <p:ph type="sldNum" sz="quarter" idx="12"/>
          </p:nvPr>
        </p:nvSpPr>
        <p:spPr/>
        <p:txBody>
          <a:bodyPr rtlCol="0"/>
          <a:lstStyle/>
          <a:p>
            <a:pPr rtl="0"/>
            <a:fld id="{9CD8D479-8942-46E8-A226-A4E01F7A105C}" type="slidenum">
              <a:rPr lang="nl-NL" smtClean="0"/>
              <a:t>4</a:t>
            </a:fld>
            <a:endParaRPr lang="nl-NL" dirty="0"/>
          </a:p>
        </p:txBody>
      </p:sp>
      <p:pic>
        <p:nvPicPr>
          <p:cNvPr id="10" name="Onlinemedia 9" title="17 doelen die je deelt">
            <a:hlinkClick r:id="" action="ppaction://media"/>
            <a:extLst>
              <a:ext uri="{FF2B5EF4-FFF2-40B4-BE49-F238E27FC236}">
                <a16:creationId xmlns:a16="http://schemas.microsoft.com/office/drawing/2014/main" id="{B01A91EB-A4FC-4AF0-8845-D57A482DA8FC}"/>
              </a:ext>
            </a:extLst>
          </p:cNvPr>
          <p:cNvPicPr>
            <a:picLocks noRot="1" noChangeAspect="1"/>
          </p:cNvPicPr>
          <p:nvPr>
            <a:videoFile r:link="rId1"/>
          </p:nvPr>
        </p:nvPicPr>
        <p:blipFill>
          <a:blip r:embed="rId4"/>
          <a:stretch>
            <a:fillRect/>
          </a:stretch>
        </p:blipFill>
        <p:spPr>
          <a:xfrm>
            <a:off x="1410026" y="1459653"/>
            <a:ext cx="9045147" cy="5087896"/>
          </a:xfrm>
          <a:prstGeom prst="rect">
            <a:avLst/>
          </a:prstGeom>
        </p:spPr>
      </p:pic>
      <p:pic>
        <p:nvPicPr>
          <p:cNvPr id="8" name="Picture 2" descr="SDG Nederland - OneWorl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eren voor Mor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6">
            <a:extLst>
              <a:ext uri="{FF2B5EF4-FFF2-40B4-BE49-F238E27FC236}">
                <a16:creationId xmlns:a16="http://schemas.microsoft.com/office/drawing/2014/main" id="{9689340E-5075-4D5A-95E4-790FCADE803F}"/>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Tree>
    <p:extLst>
      <p:ext uri="{BB962C8B-B14F-4D97-AF65-F5344CB8AC3E}">
        <p14:creationId xmlns:p14="http://schemas.microsoft.com/office/powerpoint/2010/main" val="4015598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824" y="89254"/>
            <a:ext cx="9371949" cy="1183566"/>
          </a:xfrm>
        </p:spPr>
        <p:txBody>
          <a:bodyPr rtlCol="0"/>
          <a:lstStyle/>
          <a:p>
            <a:pPr rtl="0"/>
            <a:r>
              <a:rPr lang="nl-NL" dirty="0"/>
              <a:t>Bereiken we ook iets met de Werelddoelen?</a:t>
            </a:r>
          </a:p>
        </p:txBody>
      </p:sp>
      <p:sp>
        <p:nvSpPr>
          <p:cNvPr id="3" name="Tijdelijke aanduiding voor inhoud 2"/>
          <p:cNvSpPr>
            <a:spLocks noGrp="1"/>
          </p:cNvSpPr>
          <p:nvPr>
            <p:ph sz="half" idx="1"/>
          </p:nvPr>
        </p:nvSpPr>
        <p:spPr/>
        <p:txBody>
          <a:bodyPr rtlCol="0">
            <a:normAutofit lnSpcReduction="10000"/>
          </a:bodyPr>
          <a:lstStyle/>
          <a:p>
            <a:pPr rtl="0"/>
            <a:r>
              <a:rPr lang="nl-NL" dirty="0"/>
              <a:t>We doen een Wereld-quiz:</a:t>
            </a:r>
            <a:br>
              <a:rPr lang="nl-NL" dirty="0"/>
            </a:br>
            <a:r>
              <a:rPr lang="nl-NL" dirty="0"/>
              <a:t>Je krijgt een 3-tal vragen.</a:t>
            </a:r>
            <a:br>
              <a:rPr lang="nl-NL" dirty="0"/>
            </a:br>
            <a:endParaRPr lang="nl-NL" dirty="0"/>
          </a:p>
          <a:p>
            <a:pPr rtl="0"/>
            <a:r>
              <a:rPr lang="nl-NL" dirty="0"/>
              <a:t>Schrijf op een stukje papier het antwoord waarvan jij denkt dat dit het goede is: </a:t>
            </a:r>
            <a:r>
              <a:rPr lang="nl-NL" b="1" dirty="0">
                <a:solidFill>
                  <a:srgbClr val="00B050"/>
                </a:solidFill>
              </a:rPr>
              <a:t>A</a:t>
            </a:r>
            <a:r>
              <a:rPr lang="nl-NL" dirty="0"/>
              <a:t>, </a:t>
            </a:r>
            <a:r>
              <a:rPr lang="nl-NL" b="1" dirty="0">
                <a:solidFill>
                  <a:srgbClr val="00B050"/>
                </a:solidFill>
              </a:rPr>
              <a:t>B</a:t>
            </a:r>
            <a:r>
              <a:rPr lang="nl-NL" dirty="0"/>
              <a:t> of </a:t>
            </a:r>
            <a:r>
              <a:rPr lang="nl-NL" b="1" dirty="0">
                <a:solidFill>
                  <a:srgbClr val="00B050"/>
                </a:solidFill>
              </a:rPr>
              <a:t>C</a:t>
            </a:r>
            <a:r>
              <a:rPr lang="nl-NL" dirty="0"/>
              <a:t>.</a:t>
            </a:r>
            <a:br>
              <a:rPr lang="nl-NL" dirty="0"/>
            </a:br>
            <a:endParaRPr lang="nl-NL" dirty="0"/>
          </a:p>
          <a:p>
            <a:pPr rtl="0"/>
            <a:r>
              <a:rPr lang="nl-NL" dirty="0"/>
              <a:t>Denk eraan: het is helemaal niet erg als je bij deze quiz de verkeerde antwoorden geeft.</a:t>
            </a:r>
            <a:br>
              <a:rPr lang="nl-NL" dirty="0"/>
            </a:br>
            <a:endParaRPr lang="nl-NL" dirty="0"/>
          </a:p>
          <a:p>
            <a:pPr rtl="0"/>
            <a:r>
              <a:rPr lang="nl-NL" dirty="0"/>
              <a:t>Na de quiz krijg je de juiste antwoorden en bespreken we dit kort.</a:t>
            </a:r>
          </a:p>
        </p:txBody>
      </p:sp>
      <p:sp>
        <p:nvSpPr>
          <p:cNvPr id="5" name="Tijdelijke aanduiding voor dianummer 4"/>
          <p:cNvSpPr>
            <a:spLocks noGrp="1"/>
          </p:cNvSpPr>
          <p:nvPr>
            <p:ph type="sldNum" sz="quarter" idx="12"/>
          </p:nvPr>
        </p:nvSpPr>
        <p:spPr/>
        <p:txBody>
          <a:bodyPr rtlCol="0"/>
          <a:lstStyle/>
          <a:p>
            <a:pPr rtl="0"/>
            <a:fld id="{9CD8D479-8942-46E8-A226-A4E01F7A105C}" type="slidenum">
              <a:rPr lang="nl-NL" smtClean="0"/>
              <a:t>5</a:t>
            </a:fld>
            <a:endParaRPr lang="nl-NL" dirty="0"/>
          </a:p>
        </p:txBody>
      </p:sp>
      <p:pic>
        <p:nvPicPr>
          <p:cNvPr id="4098" name="Picture 2" descr="Werelddoelen : Vlaggenlijn - Downloadbaar lesmateriaal ...">
            <a:extLst>
              <a:ext uri="{FF2B5EF4-FFF2-40B4-BE49-F238E27FC236}">
                <a16:creationId xmlns:a16="http://schemas.microsoft.com/office/drawing/2014/main" id="{59E15198-1149-4002-8256-9A2748F0D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314" y="1991245"/>
            <a:ext cx="4106562" cy="410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DG Nederland - OneWor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eren voor Mor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E003898-D14E-40DF-B326-EF22A78A276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49169" y="3595457"/>
            <a:ext cx="441083" cy="441083"/>
          </a:xfrm>
          <a:prstGeom prst="rect">
            <a:avLst/>
          </a:prstGeom>
        </p:spPr>
      </p:pic>
      <p:sp>
        <p:nvSpPr>
          <p:cNvPr id="10" name="Tijdelijke aanduiding voor voettekst 6">
            <a:extLst>
              <a:ext uri="{FF2B5EF4-FFF2-40B4-BE49-F238E27FC236}">
                <a16:creationId xmlns:a16="http://schemas.microsoft.com/office/drawing/2014/main" id="{ADEFDB77-78F4-4D32-B48E-8B14F6707432}"/>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spTree>
    <p:extLst>
      <p:ext uri="{BB962C8B-B14F-4D97-AF65-F5344CB8AC3E}">
        <p14:creationId xmlns:p14="http://schemas.microsoft.com/office/powerpoint/2010/main" val="129071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1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51777" y="2643121"/>
            <a:ext cx="6949440" cy="785879"/>
          </a:xfrm>
        </p:spPr>
        <p:txBody>
          <a:bodyPr rtlCol="0">
            <a:normAutofit fontScale="90000"/>
          </a:bodyPr>
          <a:lstStyle/>
          <a:p>
            <a:pPr rtl="0"/>
            <a:r>
              <a:rPr lang="nl-NL" dirty="0"/>
              <a:t>Vraag- 1</a:t>
            </a:r>
          </a:p>
        </p:txBody>
      </p:sp>
      <p:sp>
        <p:nvSpPr>
          <p:cNvPr id="5" name="Tijdelijke aanduiding voor tekst 4"/>
          <p:cNvSpPr>
            <a:spLocks noGrp="1"/>
          </p:cNvSpPr>
          <p:nvPr>
            <p:ph type="body" idx="1"/>
          </p:nvPr>
        </p:nvSpPr>
        <p:spPr>
          <a:xfrm>
            <a:off x="1751777" y="3520142"/>
            <a:ext cx="6949440" cy="2328723"/>
          </a:xfrm>
        </p:spPr>
        <p:txBody>
          <a:bodyPr rtlCol="0">
            <a:normAutofit/>
          </a:bodyPr>
          <a:lstStyle/>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Hoeveel procent van alle kinderen in ontwikkelingslanden gaat anno 2018 naar school?</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Bijna iedereen (90 procent)</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Ongeveer de helft (45 procent)</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Ongeveer twee-derde (69 procent)</a:t>
            </a:r>
            <a:b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nl-NL" dirty="0">
              <a:solidFill>
                <a:schemeClr val="bg1"/>
              </a:solidFill>
            </a:endParaRPr>
          </a:p>
        </p:txBody>
      </p:sp>
      <p:sp>
        <p:nvSpPr>
          <p:cNvPr id="2" name="Rechthoek 1">
            <a:extLst>
              <a:ext uri="{FF2B5EF4-FFF2-40B4-BE49-F238E27FC236}">
                <a16:creationId xmlns:a16="http://schemas.microsoft.com/office/drawing/2014/main" id="{CBFA9678-5483-4CC1-8F54-AAA9C83BC18F}"/>
              </a:ext>
            </a:extLst>
          </p:cNvPr>
          <p:cNvSpPr/>
          <p:nvPr/>
        </p:nvSpPr>
        <p:spPr>
          <a:xfrm>
            <a:off x="2997833" y="652502"/>
            <a:ext cx="3642600"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Wereld-quiz</a:t>
            </a:r>
          </a:p>
        </p:txBody>
      </p:sp>
      <p:pic>
        <p:nvPicPr>
          <p:cNvPr id="8" name="Picture 2" descr="SDG Nederland - OneWor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eren voor Mor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4734B666-E33E-47D6-A472-E863436D5503}"/>
              </a:ext>
            </a:extLst>
          </p:cNvPr>
          <p:cNvPicPr>
            <a:picLocks noChangeAspect="1"/>
          </p:cNvPicPr>
          <p:nvPr/>
        </p:nvPicPr>
        <p:blipFill>
          <a:blip r:embed="rId5"/>
          <a:stretch>
            <a:fillRect/>
          </a:stretch>
        </p:blipFill>
        <p:spPr>
          <a:xfrm>
            <a:off x="2919708" y="6553174"/>
            <a:ext cx="6352583" cy="304826"/>
          </a:xfrm>
          <a:prstGeom prst="rect">
            <a:avLst/>
          </a:prstGeom>
        </p:spPr>
      </p:pic>
    </p:spTree>
    <p:extLst>
      <p:ext uri="{BB962C8B-B14F-4D97-AF65-F5344CB8AC3E}">
        <p14:creationId xmlns:p14="http://schemas.microsoft.com/office/powerpoint/2010/main" val="375262891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51777" y="2643121"/>
            <a:ext cx="6949440" cy="785879"/>
          </a:xfrm>
        </p:spPr>
        <p:txBody>
          <a:bodyPr rtlCol="0">
            <a:normAutofit fontScale="90000"/>
          </a:bodyPr>
          <a:lstStyle/>
          <a:p>
            <a:pPr rtl="0"/>
            <a:r>
              <a:rPr lang="nl-NL" dirty="0"/>
              <a:t>Vraag- 2</a:t>
            </a:r>
          </a:p>
        </p:txBody>
      </p:sp>
      <p:sp>
        <p:nvSpPr>
          <p:cNvPr id="5" name="Tijdelijke aanduiding voor tekst 4"/>
          <p:cNvSpPr>
            <a:spLocks noGrp="1"/>
          </p:cNvSpPr>
          <p:nvPr>
            <p:ph type="body" idx="1"/>
          </p:nvPr>
        </p:nvSpPr>
        <p:spPr>
          <a:xfrm>
            <a:off x="1751777" y="3520142"/>
            <a:ext cx="6949440" cy="2328723"/>
          </a:xfrm>
        </p:spPr>
        <p:txBody>
          <a:bodyPr rtlCol="0">
            <a:normAutofit/>
          </a:bodyPr>
          <a:lstStyle/>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Hoeveel procent van alle mensen op deze wereld heeft toegang tot schoon water?</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66 procent</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88 procent</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93 procent</a:t>
            </a:r>
            <a:b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nl-NL" dirty="0">
              <a:solidFill>
                <a:schemeClr val="bg1"/>
              </a:solidFill>
            </a:endParaRPr>
          </a:p>
        </p:txBody>
      </p:sp>
      <p:sp>
        <p:nvSpPr>
          <p:cNvPr id="6" name="Rechthoek 5">
            <a:extLst>
              <a:ext uri="{FF2B5EF4-FFF2-40B4-BE49-F238E27FC236}">
                <a16:creationId xmlns:a16="http://schemas.microsoft.com/office/drawing/2014/main" id="{A550C634-5D99-46FC-BAB5-F31C72BBD4D2}"/>
              </a:ext>
            </a:extLst>
          </p:cNvPr>
          <p:cNvSpPr/>
          <p:nvPr/>
        </p:nvSpPr>
        <p:spPr>
          <a:xfrm>
            <a:off x="2997833" y="652502"/>
            <a:ext cx="3642600"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Wereld-quiz</a:t>
            </a:r>
          </a:p>
        </p:txBody>
      </p:sp>
      <p:pic>
        <p:nvPicPr>
          <p:cNvPr id="8" name="Picture 2" descr="SDG Nederland - OneWor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eren voor Mor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90883F4A-2420-4C20-9B7D-BE58646E0853}"/>
              </a:ext>
            </a:extLst>
          </p:cNvPr>
          <p:cNvPicPr>
            <a:picLocks noChangeAspect="1"/>
          </p:cNvPicPr>
          <p:nvPr/>
        </p:nvPicPr>
        <p:blipFill>
          <a:blip r:embed="rId5"/>
          <a:stretch>
            <a:fillRect/>
          </a:stretch>
        </p:blipFill>
        <p:spPr>
          <a:xfrm>
            <a:off x="2919708" y="6553174"/>
            <a:ext cx="6352583" cy="304826"/>
          </a:xfrm>
          <a:prstGeom prst="rect">
            <a:avLst/>
          </a:prstGeom>
        </p:spPr>
      </p:pic>
    </p:spTree>
    <p:extLst>
      <p:ext uri="{BB962C8B-B14F-4D97-AF65-F5344CB8AC3E}">
        <p14:creationId xmlns:p14="http://schemas.microsoft.com/office/powerpoint/2010/main" val="12535224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51777" y="2643121"/>
            <a:ext cx="6949440" cy="785879"/>
          </a:xfrm>
        </p:spPr>
        <p:txBody>
          <a:bodyPr rtlCol="0">
            <a:normAutofit fontScale="90000"/>
          </a:bodyPr>
          <a:lstStyle/>
          <a:p>
            <a:pPr rtl="0"/>
            <a:r>
              <a:rPr lang="nl-NL" dirty="0"/>
              <a:t>Vraag- 3</a:t>
            </a:r>
          </a:p>
        </p:txBody>
      </p:sp>
      <p:sp>
        <p:nvSpPr>
          <p:cNvPr id="5" name="Tijdelijke aanduiding voor tekst 4"/>
          <p:cNvSpPr>
            <a:spLocks noGrp="1"/>
          </p:cNvSpPr>
          <p:nvPr>
            <p:ph type="body" idx="1"/>
          </p:nvPr>
        </p:nvSpPr>
        <p:spPr>
          <a:xfrm>
            <a:off x="1751777" y="3520142"/>
            <a:ext cx="6949440" cy="2328723"/>
          </a:xfrm>
        </p:spPr>
        <p:txBody>
          <a:bodyPr rtlCol="0">
            <a:normAutofit/>
          </a:bodyPr>
          <a:lstStyle/>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Hoeveel procent van alle kinderen op de wereld onder de vijf jaar sterft nog?</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18 procent</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4 procent</a:t>
            </a:r>
          </a:p>
          <a:p>
            <a:pPr marL="914400" lvl="1" indent="-457200">
              <a:lnSpc>
                <a:spcPct val="107000"/>
              </a:lnSpc>
              <a:spcAft>
                <a:spcPts val="0"/>
              </a:spcAft>
              <a:buFont typeface="+mj-lt"/>
              <a:buAutoNum type="alphaUcPeriod"/>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53 procent</a:t>
            </a:r>
          </a:p>
          <a:p>
            <a:pPr lvl="0">
              <a:lnSpc>
                <a:spcPct val="107000"/>
              </a:lnSpc>
              <a:spcAft>
                <a:spcPts val="0"/>
              </a:spcAft>
            </a:pPr>
            <a:endParaRPr lang="nl-NL" dirty="0">
              <a:solidFill>
                <a:schemeClr val="bg1"/>
              </a:solidFill>
            </a:endParaRPr>
          </a:p>
        </p:txBody>
      </p:sp>
      <p:sp>
        <p:nvSpPr>
          <p:cNvPr id="6" name="Rechthoek 5">
            <a:extLst>
              <a:ext uri="{FF2B5EF4-FFF2-40B4-BE49-F238E27FC236}">
                <a16:creationId xmlns:a16="http://schemas.microsoft.com/office/drawing/2014/main" id="{2387F8EA-19C2-4D19-A479-6324D4D26F7F}"/>
              </a:ext>
            </a:extLst>
          </p:cNvPr>
          <p:cNvSpPr/>
          <p:nvPr/>
        </p:nvSpPr>
        <p:spPr>
          <a:xfrm>
            <a:off x="2997833" y="652502"/>
            <a:ext cx="3642600"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Wereld-quiz</a:t>
            </a:r>
          </a:p>
        </p:txBody>
      </p:sp>
      <p:pic>
        <p:nvPicPr>
          <p:cNvPr id="8" name="Picture 2" descr="SDG Nederland - OneWor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eren voor Mor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78207D61-AC44-44AE-9969-37DCCD7CBA43}"/>
              </a:ext>
            </a:extLst>
          </p:cNvPr>
          <p:cNvPicPr>
            <a:picLocks noChangeAspect="1"/>
          </p:cNvPicPr>
          <p:nvPr/>
        </p:nvPicPr>
        <p:blipFill>
          <a:blip r:embed="rId5"/>
          <a:stretch>
            <a:fillRect/>
          </a:stretch>
        </p:blipFill>
        <p:spPr>
          <a:xfrm>
            <a:off x="2919708" y="6553174"/>
            <a:ext cx="6352583" cy="304826"/>
          </a:xfrm>
          <a:prstGeom prst="rect">
            <a:avLst/>
          </a:prstGeom>
        </p:spPr>
      </p:pic>
    </p:spTree>
    <p:extLst>
      <p:ext uri="{BB962C8B-B14F-4D97-AF65-F5344CB8AC3E}">
        <p14:creationId xmlns:p14="http://schemas.microsoft.com/office/powerpoint/2010/main" val="390543822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3"/>
          </p:nvPr>
        </p:nvSpPr>
        <p:spPr>
          <a:xfrm>
            <a:off x="3012707" y="1608508"/>
            <a:ext cx="6259584" cy="823912"/>
          </a:xfrm>
        </p:spPr>
        <p:txBody>
          <a:bodyPr rtlCol="0">
            <a:noAutofit/>
          </a:bodyPr>
          <a:lstStyle/>
          <a:p>
            <a:pPr algn="ctr" rtl="0"/>
            <a:r>
              <a:rPr lang="nl-NL" sz="3200" dirty="0"/>
              <a:t>Hadden jullie dit verwacht…?</a:t>
            </a:r>
          </a:p>
        </p:txBody>
      </p:sp>
      <p:sp>
        <p:nvSpPr>
          <p:cNvPr id="7" name="Tijdelijke aanduiding voor dianummer 6"/>
          <p:cNvSpPr>
            <a:spLocks noGrp="1"/>
          </p:cNvSpPr>
          <p:nvPr>
            <p:ph type="sldNum" sz="quarter" idx="12"/>
          </p:nvPr>
        </p:nvSpPr>
        <p:spPr/>
        <p:txBody>
          <a:bodyPr rtlCol="0"/>
          <a:lstStyle/>
          <a:p>
            <a:pPr rtl="0"/>
            <a:fld id="{9CD8D479-8942-46E8-A226-A4E01F7A105C}" type="slidenum">
              <a:rPr lang="nl-NL" smtClean="0"/>
              <a:t>9</a:t>
            </a:fld>
            <a:endParaRPr lang="nl-NL" dirty="0"/>
          </a:p>
        </p:txBody>
      </p:sp>
      <p:sp>
        <p:nvSpPr>
          <p:cNvPr id="14" name="Rechthoek 13">
            <a:extLst>
              <a:ext uri="{FF2B5EF4-FFF2-40B4-BE49-F238E27FC236}">
                <a16:creationId xmlns:a16="http://schemas.microsoft.com/office/drawing/2014/main" id="{2387F8EA-19C2-4D19-A479-6324D4D26F7F}"/>
              </a:ext>
            </a:extLst>
          </p:cNvPr>
          <p:cNvSpPr/>
          <p:nvPr/>
        </p:nvSpPr>
        <p:spPr>
          <a:xfrm>
            <a:off x="2018958" y="685178"/>
            <a:ext cx="8154084" cy="923330"/>
          </a:xfrm>
          <a:prstGeom prst="rect">
            <a:avLst/>
          </a:prstGeom>
          <a:noFill/>
        </p:spPr>
        <p:txBody>
          <a:bodyPr wrap="squar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Antwoorden Wereld-quiz</a:t>
            </a:r>
          </a:p>
        </p:txBody>
      </p:sp>
      <p:sp>
        <p:nvSpPr>
          <p:cNvPr id="12" name="Rechthoek 11"/>
          <p:cNvSpPr/>
          <p:nvPr/>
        </p:nvSpPr>
        <p:spPr>
          <a:xfrm>
            <a:off x="619737" y="5505454"/>
            <a:ext cx="3497944" cy="584775"/>
          </a:xfrm>
          <a:prstGeom prst="rect">
            <a:avLst/>
          </a:prstGeom>
          <a:solidFill>
            <a:schemeClr val="accent2">
              <a:lumMod val="60000"/>
              <a:lumOff val="40000"/>
              <a:alpha val="70000"/>
            </a:schemeClr>
          </a:solidFill>
        </p:spPr>
        <p:txBody>
          <a:bodyPr wrap="none">
            <a:spAutoFit/>
          </a:bodyPr>
          <a:lstStyle/>
          <a:p>
            <a:pPr algn="ctr"/>
            <a:r>
              <a:rPr lang="nl-NL" sz="1600" b="1" dirty="0">
                <a:solidFill>
                  <a:schemeClr val="bg1"/>
                </a:solidFill>
                <a:effectLst>
                  <a:outerShdw blurRad="38100" dist="38100" dir="2700000" algn="tl">
                    <a:srgbClr val="000000">
                      <a:alpha val="43137"/>
                    </a:srgbClr>
                  </a:outerShdw>
                </a:effectLst>
                <a:latin typeface="Maitree"/>
              </a:rPr>
              <a:t>Onderwijs:</a:t>
            </a:r>
            <a:r>
              <a:rPr lang="nl-NL" sz="1600" dirty="0">
                <a:solidFill>
                  <a:schemeClr val="bg1"/>
                </a:solidFill>
                <a:effectLst>
                  <a:outerShdw blurRad="38100" dist="38100" dir="2700000" algn="tl">
                    <a:srgbClr val="000000">
                      <a:alpha val="43137"/>
                    </a:srgbClr>
                  </a:outerShdw>
                </a:effectLst>
                <a:latin typeface="Maitree"/>
              </a:rPr>
              <a:t> </a:t>
            </a:r>
            <a:r>
              <a:rPr lang="nl-NL" sz="1600" b="1" dirty="0">
                <a:solidFill>
                  <a:schemeClr val="bg1"/>
                </a:solidFill>
                <a:effectLst>
                  <a:outerShdw blurRad="38100" dist="38100" dir="2700000" algn="tl">
                    <a:srgbClr val="000000">
                      <a:alpha val="43137"/>
                    </a:srgbClr>
                  </a:outerShdw>
                </a:effectLst>
                <a:latin typeface="Maitree"/>
              </a:rPr>
              <a:t>A</a:t>
            </a:r>
            <a:r>
              <a:rPr lang="nl-NL" sz="1600" dirty="0">
                <a:solidFill>
                  <a:schemeClr val="bg1"/>
                </a:solidFill>
                <a:effectLst>
                  <a:outerShdw blurRad="38100" dist="38100" dir="2700000" algn="tl">
                    <a:srgbClr val="000000">
                      <a:alpha val="43137"/>
                    </a:srgbClr>
                  </a:outerShdw>
                </a:effectLst>
                <a:latin typeface="Maitree"/>
              </a:rPr>
              <a:t>, meer dan 90 procent.</a:t>
            </a:r>
          </a:p>
          <a:p>
            <a:pPr algn="ctr"/>
            <a:r>
              <a:rPr lang="nl-NL" sz="1600" dirty="0">
                <a:solidFill>
                  <a:schemeClr val="bg1"/>
                </a:solidFill>
                <a:effectLst>
                  <a:outerShdw blurRad="38100" dist="38100" dir="2700000" algn="tl">
                    <a:srgbClr val="000000">
                      <a:alpha val="43137"/>
                    </a:srgbClr>
                  </a:outerShdw>
                </a:effectLst>
                <a:latin typeface="Maitree"/>
              </a:rPr>
              <a:t>In Afrika 84 procent.</a:t>
            </a:r>
            <a:endParaRPr lang="nl-NL" sz="16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4910748" y="5587840"/>
            <a:ext cx="1926874" cy="338554"/>
          </a:xfrm>
          <a:prstGeom prst="rect">
            <a:avLst/>
          </a:prstGeom>
          <a:solidFill>
            <a:schemeClr val="accent4">
              <a:lumMod val="75000"/>
              <a:alpha val="70000"/>
            </a:schemeClr>
          </a:solidFill>
        </p:spPr>
        <p:txBody>
          <a:bodyPr wrap="none">
            <a:spAutoFit/>
          </a:bodyPr>
          <a:lstStyle/>
          <a:p>
            <a:r>
              <a:rPr lang="nl-NL" sz="1400" b="1" dirty="0">
                <a:solidFill>
                  <a:schemeClr val="bg1"/>
                </a:solidFill>
                <a:effectLst>
                  <a:outerShdw blurRad="38100" dist="38100" dir="2700000" algn="tl">
                    <a:srgbClr val="000000">
                      <a:alpha val="43137"/>
                    </a:srgbClr>
                  </a:outerShdw>
                </a:effectLst>
                <a:latin typeface="Maitree"/>
              </a:rPr>
              <a:t>Water:</a:t>
            </a:r>
            <a:r>
              <a:rPr lang="nl-NL" sz="1400" dirty="0">
                <a:solidFill>
                  <a:schemeClr val="bg1"/>
                </a:solidFill>
                <a:effectLst>
                  <a:outerShdw blurRad="38100" dist="38100" dir="2700000" algn="tl">
                    <a:srgbClr val="000000">
                      <a:alpha val="43137"/>
                    </a:srgbClr>
                  </a:outerShdw>
                </a:effectLst>
                <a:latin typeface="Maitree"/>
              </a:rPr>
              <a:t> </a:t>
            </a:r>
            <a:r>
              <a:rPr lang="nl-NL" sz="1600" b="1" dirty="0">
                <a:solidFill>
                  <a:schemeClr val="bg1"/>
                </a:solidFill>
                <a:effectLst>
                  <a:outerShdw blurRad="38100" dist="38100" dir="2700000" algn="tl">
                    <a:srgbClr val="000000">
                      <a:alpha val="43137"/>
                    </a:srgbClr>
                  </a:outerShdw>
                </a:effectLst>
                <a:latin typeface="Maitree"/>
              </a:rPr>
              <a:t>C</a:t>
            </a:r>
            <a:r>
              <a:rPr lang="nl-NL" sz="1400" dirty="0">
                <a:solidFill>
                  <a:schemeClr val="bg1"/>
                </a:solidFill>
                <a:effectLst>
                  <a:outerShdw blurRad="38100" dist="38100" dir="2700000" algn="tl">
                    <a:srgbClr val="000000">
                      <a:alpha val="43137"/>
                    </a:srgbClr>
                  </a:outerShdw>
                </a:effectLst>
                <a:latin typeface="Maitree"/>
              </a:rPr>
              <a:t>, 93 procent.</a:t>
            </a:r>
            <a:endParaRPr lang="nl-NL" sz="1400" dirty="0">
              <a:solidFill>
                <a:schemeClr val="bg1"/>
              </a:solidFill>
              <a:effectLst>
                <a:outerShdw blurRad="38100" dist="38100" dir="2700000" algn="tl">
                  <a:srgbClr val="000000">
                    <a:alpha val="43137"/>
                  </a:srgbClr>
                </a:outerShdw>
              </a:effectLst>
            </a:endParaRPr>
          </a:p>
        </p:txBody>
      </p:sp>
      <p:sp>
        <p:nvSpPr>
          <p:cNvPr id="15" name="Rechthoek 14"/>
          <p:cNvSpPr/>
          <p:nvPr/>
        </p:nvSpPr>
        <p:spPr>
          <a:xfrm>
            <a:off x="7143882" y="5464730"/>
            <a:ext cx="4750549" cy="584775"/>
          </a:xfrm>
          <a:prstGeom prst="rect">
            <a:avLst/>
          </a:prstGeom>
          <a:solidFill>
            <a:srgbClr val="CF033D">
              <a:alpha val="70000"/>
            </a:srgbClr>
          </a:solidFill>
        </p:spPr>
        <p:txBody>
          <a:bodyPr wrap="square">
            <a:spAutoFit/>
          </a:bodyPr>
          <a:lstStyle/>
          <a:p>
            <a:pPr algn="ctr"/>
            <a:r>
              <a:rPr lang="nl-NL" sz="1600" b="1" dirty="0">
                <a:solidFill>
                  <a:schemeClr val="bg1"/>
                </a:solidFill>
                <a:effectLst>
                  <a:outerShdw blurRad="38100" dist="38100" dir="2700000" algn="tl">
                    <a:srgbClr val="000000">
                      <a:alpha val="43137"/>
                    </a:srgbClr>
                  </a:outerShdw>
                </a:effectLst>
                <a:latin typeface="Maitree"/>
              </a:rPr>
              <a:t>Kindersterfte:</a:t>
            </a:r>
            <a:r>
              <a:rPr lang="nl-NL" sz="1600" dirty="0">
                <a:solidFill>
                  <a:schemeClr val="bg1"/>
                </a:solidFill>
                <a:effectLst>
                  <a:outerShdw blurRad="38100" dist="38100" dir="2700000" algn="tl">
                    <a:srgbClr val="000000">
                      <a:alpha val="43137"/>
                    </a:srgbClr>
                  </a:outerShdw>
                </a:effectLst>
                <a:latin typeface="Maitree"/>
              </a:rPr>
              <a:t> </a:t>
            </a:r>
            <a:r>
              <a:rPr lang="nl-NL" sz="1600" b="1" dirty="0">
                <a:solidFill>
                  <a:schemeClr val="bg1"/>
                </a:solidFill>
                <a:effectLst>
                  <a:outerShdw blurRad="38100" dist="38100" dir="2700000" algn="tl">
                    <a:srgbClr val="000000">
                      <a:alpha val="43137"/>
                    </a:srgbClr>
                  </a:outerShdw>
                </a:effectLst>
                <a:latin typeface="Maitree"/>
              </a:rPr>
              <a:t>B</a:t>
            </a:r>
            <a:r>
              <a:rPr lang="nl-NL" sz="1600" dirty="0">
                <a:solidFill>
                  <a:schemeClr val="bg1"/>
                </a:solidFill>
                <a:effectLst>
                  <a:outerShdw blurRad="38100" dist="38100" dir="2700000" algn="tl">
                    <a:srgbClr val="000000">
                      <a:alpha val="43137"/>
                    </a:srgbClr>
                  </a:outerShdw>
                </a:effectLst>
                <a:latin typeface="Maitree"/>
              </a:rPr>
              <a:t>, 4,3 %. Dat lijkt niet veel maar dat zijn nog steeds 15.000 kinderen per dag.</a:t>
            </a:r>
            <a:endParaRPr lang="nl-NL" sz="1600" dirty="0">
              <a:solidFill>
                <a:schemeClr val="bg1"/>
              </a:solidFill>
              <a:effectLst>
                <a:outerShdw blurRad="38100" dist="38100" dir="2700000" algn="tl">
                  <a:srgbClr val="000000">
                    <a:alpha val="43137"/>
                  </a:srgbClr>
                </a:outerShdw>
              </a:effectLst>
            </a:endParaRPr>
          </a:p>
        </p:txBody>
      </p:sp>
      <p:pic>
        <p:nvPicPr>
          <p:cNvPr id="2" name="Picture 2" descr="&amp;#39;Hoe komt het dat studenten die uit het secundai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2889264"/>
            <a:ext cx="4305419" cy="2423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rinkwater, veilig en schoon. Water zuiveren thu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259" y="3291840"/>
            <a:ext cx="2873803" cy="20135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DG Nederland - OneWorl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15" t="18660" r="22390" b="15544"/>
          <a:stretch/>
        </p:blipFill>
        <p:spPr bwMode="auto">
          <a:xfrm>
            <a:off x="350161" y="6415055"/>
            <a:ext cx="415958" cy="4286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Leren voor Mor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1204" y="6453750"/>
            <a:ext cx="662828" cy="351299"/>
          </a:xfrm>
          <a:prstGeom prst="rect">
            <a:avLst/>
          </a:prstGeom>
          <a:noFill/>
          <a:extLst>
            <a:ext uri="{909E8E84-426E-40DD-AFC4-6F175D3DCCD1}">
              <a14:hiddenFill xmlns:a14="http://schemas.microsoft.com/office/drawing/2010/main">
                <a:solidFill>
                  <a:srgbClr val="FFFFFF"/>
                </a:solidFill>
              </a14:hiddenFill>
            </a:ext>
          </a:extLst>
        </p:spPr>
      </p:pic>
      <p:sp>
        <p:nvSpPr>
          <p:cNvPr id="16" name="Tijdelijke aanduiding voor voettekst 6">
            <a:extLst>
              <a:ext uri="{FF2B5EF4-FFF2-40B4-BE49-F238E27FC236}">
                <a16:creationId xmlns:a16="http://schemas.microsoft.com/office/drawing/2014/main" id="{001465B6-9FC7-49BA-AF31-99243EA269D1}"/>
              </a:ext>
            </a:extLst>
          </p:cNvPr>
          <p:cNvSpPr>
            <a:spLocks noGrp="1"/>
          </p:cNvSpPr>
          <p:nvPr>
            <p:ph type="ftr" sz="quarter" idx="11"/>
          </p:nvPr>
        </p:nvSpPr>
        <p:spPr>
          <a:xfrm>
            <a:off x="2919326" y="6598059"/>
            <a:ext cx="6353345" cy="247664"/>
          </a:xfrm>
        </p:spPr>
        <p:txBody>
          <a:bodyPr rtlCol="0"/>
          <a:lstStyle/>
          <a:p>
            <a:r>
              <a:rPr lang="nl-NL" dirty="0"/>
              <a:t>Schoolkinderen en hun leraren leren over de Werelddoelen (SDG’s)  25 september – 8 oktober 2021</a:t>
            </a:r>
          </a:p>
        </p:txBody>
      </p:sp>
      <p:pic>
        <p:nvPicPr>
          <p:cNvPr id="4" name="Picture 5" descr="A picture containing person, indoor, young, child&#10;&#10;Description automatically generated">
            <a:extLst>
              <a:ext uri="{FF2B5EF4-FFF2-40B4-BE49-F238E27FC236}">
                <a16:creationId xmlns:a16="http://schemas.microsoft.com/office/drawing/2014/main" id="{69BB2F0F-5601-49A2-9173-0B23EDA16928}"/>
              </a:ext>
            </a:extLst>
          </p:cNvPr>
          <p:cNvPicPr>
            <a:picLocks noChangeAspect="1"/>
          </p:cNvPicPr>
          <p:nvPr/>
        </p:nvPicPr>
        <p:blipFill>
          <a:blip r:embed="rId7"/>
          <a:stretch>
            <a:fillRect/>
          </a:stretch>
        </p:blipFill>
        <p:spPr>
          <a:xfrm>
            <a:off x="7730359" y="2934568"/>
            <a:ext cx="3478924" cy="2323679"/>
          </a:xfrm>
          <a:prstGeom prst="rect">
            <a:avLst/>
          </a:prstGeom>
        </p:spPr>
      </p:pic>
    </p:spTree>
    <p:extLst>
      <p:ext uri="{BB962C8B-B14F-4D97-AF65-F5344CB8AC3E}">
        <p14:creationId xmlns:p14="http://schemas.microsoft.com/office/powerpoint/2010/main" val="2788333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P spid="13" grpId="0" animBg="1"/>
      <p:bldP spid="15" grpId="0" animBg="1"/>
    </p:bldLst>
  </p:timing>
</p:sld>
</file>

<file path=ppt/theme/theme1.xml><?xml version="1.0" encoding="utf-8"?>
<a:theme xmlns:a="http://schemas.openxmlformats.org/drawingml/2006/main" name="Ecologie 16: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52_TF03098889" id="{F955776F-C92E-4BF4-BBBB-47F30C3431D6}" vid="{59B6D404-D239-4940-B77A-5279E81FEC7B}"/>
    </a:ext>
  </a:extLst>
</a:theme>
</file>

<file path=ppt/theme/theme2.xml><?xml version="1.0" encoding="utf-8"?>
<a:theme xmlns:a="http://schemas.openxmlformats.org/drawingml/2006/main" name="Office-thema">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Natuur ecologie onderwijs fotopresentatie</Template>
  <TotalTime>799</TotalTime>
  <Words>867</Words>
  <Application>Microsoft Office PowerPoint</Application>
  <PresentationFormat>Breedbeeld</PresentationFormat>
  <Paragraphs>102</Paragraphs>
  <Slides>17</Slides>
  <Notes>12</Notes>
  <HiddenSlides>0</HiddenSlides>
  <MMClips>2</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Ecologie 16:9</vt:lpstr>
      <vt:lpstr>17 DOELEN</vt:lpstr>
      <vt:lpstr>Even voorstellen:</vt:lpstr>
      <vt:lpstr>25 september 193 landen ondertekenen de Sustainable Development Goals</vt:lpstr>
      <vt:lpstr>Werelddoelen? Wat zijn dat eigenlijk…?</vt:lpstr>
      <vt:lpstr>Bereiken we ook iets met de Werelddoelen?</vt:lpstr>
      <vt:lpstr>Vraag- 1</vt:lpstr>
      <vt:lpstr>Vraag- 2</vt:lpstr>
      <vt:lpstr>Vraag- 3</vt:lpstr>
      <vt:lpstr>PowerPoint-presentatie</vt:lpstr>
      <vt:lpstr>Werk in 2-tallen:  Er gaan best al wel dingen goed in Nederland.  Wie kan er iets opnoemen?   Maar er zijn ook nog wel wat verbeterpunten te bedenken. Wat kan er beter in Nederland en in de wereld?  </vt:lpstr>
      <vt:lpstr>PowerPoint-presentatie</vt:lpstr>
      <vt:lpstr>“Wat kan ik eraan doen…???”</vt:lpstr>
      <vt:lpstr>Wat gaan we na vandaag doen ?</vt:lpstr>
      <vt:lpstr>Laat de wereld weten wat jij doet  ….en doe dat bijvoorbeeld op:</vt:lpstr>
      <vt:lpstr>Heel veel success met je actie voor de Werelddoelen</vt:lpstr>
      <vt:lpstr>Extra video 1 https://www.youtube.com/watch?v=-5vToBFTsEw&amp;list=WL&amp;index=2&amp;t=83s</vt:lpstr>
      <vt:lpstr>Extra video 2 https://www.youtube.com/watch?v=kGcrYkHwE80&amp;list=WL&amp;index=3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DOELEN</dc:title>
  <dc:creator>John Steijns</dc:creator>
  <cp:lastModifiedBy>John Steijns</cp:lastModifiedBy>
  <cp:revision>118</cp:revision>
  <dcterms:created xsi:type="dcterms:W3CDTF">2019-08-21T07:38:14Z</dcterms:created>
  <dcterms:modified xsi:type="dcterms:W3CDTF">2021-11-08T15:55:36Z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